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3" r:id="rId4"/>
    <p:sldId id="274" r:id="rId5"/>
    <p:sldId id="275" r:id="rId6"/>
    <p:sldId id="271" r:id="rId7"/>
    <p:sldId id="279" r:id="rId8"/>
    <p:sldId id="281" r:id="rId9"/>
    <p:sldId id="28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9C5E5D"/>
    <a:srgbClr val="156082"/>
    <a:srgbClr val="FFFFFF"/>
    <a:srgbClr val="0424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AB101F-5765-4E0D-A753-D5F0386176EF}" v="161" dt="2026-05-15T06:00:25.5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456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cesca.foppolo@unimib.it" userId="78d31a8b-e9de-4ae7-bfe6-0dde32ff6960" providerId="ADAL" clId="{CE94FAC2-3770-404F-947A-3917AB59F1D0}"/>
    <pc:docChg chg="undo redo custSel addSld delSld modSld sldOrd modMainMaster">
      <pc:chgData name="francesca.foppolo@unimib.it" userId="78d31a8b-e9de-4ae7-bfe6-0dde32ff6960" providerId="ADAL" clId="{CE94FAC2-3770-404F-947A-3917AB59F1D0}" dt="2026-05-15T06:02:31.484" v="1383" actId="1076"/>
      <pc:docMkLst>
        <pc:docMk/>
      </pc:docMkLst>
      <pc:sldChg chg="addSp delSp modSp new mod setBg">
        <pc:chgData name="francesca.foppolo@unimib.it" userId="78d31a8b-e9de-4ae7-bfe6-0dde32ff6960" providerId="ADAL" clId="{CE94FAC2-3770-404F-947A-3917AB59F1D0}" dt="2026-05-15T06:01:49.579" v="1378" actId="1076"/>
        <pc:sldMkLst>
          <pc:docMk/>
          <pc:sldMk cId="3971708150" sldId="256"/>
        </pc:sldMkLst>
        <pc:spChg chg="del">
          <ac:chgData name="francesca.foppolo@unimib.it" userId="78d31a8b-e9de-4ae7-bfe6-0dde32ff6960" providerId="ADAL" clId="{CE94FAC2-3770-404F-947A-3917AB59F1D0}" dt="2026-05-14T15:24:14.569" v="24" actId="478"/>
          <ac:spMkLst>
            <pc:docMk/>
            <pc:sldMk cId="3971708150" sldId="256"/>
            <ac:spMk id="2" creationId="{EEC4B9AA-869D-92F2-AFCF-4724A80CD748}"/>
          </ac:spMkLst>
        </pc:spChg>
        <pc:spChg chg="del">
          <ac:chgData name="francesca.foppolo@unimib.it" userId="78d31a8b-e9de-4ae7-bfe6-0dde32ff6960" providerId="ADAL" clId="{CE94FAC2-3770-404F-947A-3917AB59F1D0}" dt="2026-05-14T15:24:16.704" v="25" actId="478"/>
          <ac:spMkLst>
            <pc:docMk/>
            <pc:sldMk cId="3971708150" sldId="256"/>
            <ac:spMk id="3" creationId="{D34DDD49-2835-3E81-D6A2-DECB6E0CC5C5}"/>
          </ac:spMkLst>
        </pc:spChg>
        <pc:spChg chg="add del mod">
          <ac:chgData name="francesca.foppolo@unimib.it" userId="78d31a8b-e9de-4ae7-bfe6-0dde32ff6960" providerId="ADAL" clId="{CE94FAC2-3770-404F-947A-3917AB59F1D0}" dt="2026-05-14T15:24:33.497" v="41" actId="478"/>
          <ac:spMkLst>
            <pc:docMk/>
            <pc:sldMk cId="3971708150" sldId="256"/>
            <ac:spMk id="4" creationId="{910C3F08-5583-C354-B327-B4FDB9C4A07A}"/>
          </ac:spMkLst>
        </pc:spChg>
        <pc:spChg chg="add del mod">
          <ac:chgData name="francesca.foppolo@unimib.it" userId="78d31a8b-e9de-4ae7-bfe6-0dde32ff6960" providerId="ADAL" clId="{CE94FAC2-3770-404F-947A-3917AB59F1D0}" dt="2026-05-14T15:39:48.711" v="216" actId="478"/>
          <ac:spMkLst>
            <pc:docMk/>
            <pc:sldMk cId="3971708150" sldId="256"/>
            <ac:spMk id="5" creationId="{012EB446-2E4A-6105-058F-96C3199C83F2}"/>
          </ac:spMkLst>
        </pc:spChg>
        <pc:spChg chg="add del mod">
          <ac:chgData name="francesca.foppolo@unimib.it" userId="78d31a8b-e9de-4ae7-bfe6-0dde32ff6960" providerId="ADAL" clId="{CE94FAC2-3770-404F-947A-3917AB59F1D0}" dt="2026-05-14T15:42:23.476" v="304" actId="478"/>
          <ac:spMkLst>
            <pc:docMk/>
            <pc:sldMk cId="3971708150" sldId="256"/>
            <ac:spMk id="10" creationId="{7802A581-68B0-4976-8CEC-27E58680FEE2}"/>
          </ac:spMkLst>
        </pc:spChg>
        <pc:spChg chg="add del mod">
          <ac:chgData name="francesca.foppolo@unimib.it" userId="78d31a8b-e9de-4ae7-bfe6-0dde32ff6960" providerId="ADAL" clId="{CE94FAC2-3770-404F-947A-3917AB59F1D0}" dt="2026-05-14T15:50:24.957" v="320" actId="478"/>
          <ac:spMkLst>
            <pc:docMk/>
            <pc:sldMk cId="3971708150" sldId="256"/>
            <ac:spMk id="11" creationId="{6CE331FA-0799-7773-83EF-6A76237A1BC7}"/>
          </ac:spMkLst>
        </pc:spChg>
        <pc:spChg chg="add del">
          <ac:chgData name="francesca.foppolo@unimib.it" userId="78d31a8b-e9de-4ae7-bfe6-0dde32ff6960" providerId="ADAL" clId="{CE94FAC2-3770-404F-947A-3917AB59F1D0}" dt="2026-05-14T15:52:07.242" v="324" actId="478"/>
          <ac:spMkLst>
            <pc:docMk/>
            <pc:sldMk cId="3971708150" sldId="256"/>
            <ac:spMk id="13" creationId="{1DE3AF0D-92B8-89C0-82C5-3395C958CE00}"/>
          </ac:spMkLst>
        </pc:spChg>
        <pc:spChg chg="add mod">
          <ac:chgData name="francesca.foppolo@unimib.it" userId="78d31a8b-e9de-4ae7-bfe6-0dde32ff6960" providerId="ADAL" clId="{CE94FAC2-3770-404F-947A-3917AB59F1D0}" dt="2026-05-15T06:01:49.579" v="1378" actId="1076"/>
          <ac:spMkLst>
            <pc:docMk/>
            <pc:sldMk cId="3971708150" sldId="256"/>
            <ac:spMk id="15" creationId="{756A1723-2FA2-6FC5-8287-318EF18F0E9A}"/>
          </ac:spMkLst>
        </pc:spChg>
        <pc:spChg chg="add">
          <ac:chgData name="francesca.foppolo@unimib.it" userId="78d31a8b-e9de-4ae7-bfe6-0dde32ff6960" providerId="ADAL" clId="{CE94FAC2-3770-404F-947A-3917AB59F1D0}" dt="2026-05-14T17:11:17.378" v="548" actId="26606"/>
          <ac:spMkLst>
            <pc:docMk/>
            <pc:sldMk cId="3971708150" sldId="256"/>
            <ac:spMk id="22" creationId="{06DA9DF9-31F7-4056-B42E-878CC92417B8}"/>
          </ac:spMkLst>
        </pc:spChg>
        <pc:picChg chg="add del mod modCrop">
          <ac:chgData name="francesca.foppolo@unimib.it" userId="78d31a8b-e9de-4ae7-bfe6-0dde32ff6960" providerId="ADAL" clId="{CE94FAC2-3770-404F-947A-3917AB59F1D0}" dt="2026-05-14T15:41:10.477" v="221" actId="478"/>
          <ac:picMkLst>
            <pc:docMk/>
            <pc:sldMk cId="3971708150" sldId="256"/>
            <ac:picMk id="7" creationId="{6E26C468-D57D-EE96-616A-71437885DB8B}"/>
          </ac:picMkLst>
        </pc:picChg>
        <pc:picChg chg="add del mod">
          <ac:chgData name="francesca.foppolo@unimib.it" userId="78d31a8b-e9de-4ae7-bfe6-0dde32ff6960" providerId="ADAL" clId="{CE94FAC2-3770-404F-947A-3917AB59F1D0}" dt="2026-05-14T16:10:07.247" v="349" actId="478"/>
          <ac:picMkLst>
            <pc:docMk/>
            <pc:sldMk cId="3971708150" sldId="256"/>
            <ac:picMk id="9" creationId="{1324EE87-6AAA-F037-1DBD-7CD5D2B97D8F}"/>
          </ac:picMkLst>
        </pc:picChg>
        <pc:picChg chg="add del mod modCrop">
          <ac:chgData name="francesca.foppolo@unimib.it" userId="78d31a8b-e9de-4ae7-bfe6-0dde32ff6960" providerId="ADAL" clId="{CE94FAC2-3770-404F-947A-3917AB59F1D0}" dt="2026-05-14T15:52:09.104" v="325" actId="478"/>
          <ac:picMkLst>
            <pc:docMk/>
            <pc:sldMk cId="3971708150" sldId="256"/>
            <ac:picMk id="12" creationId="{960149C4-8BE7-B4E5-A266-35BBF8CEA20E}"/>
          </ac:picMkLst>
        </pc:picChg>
        <pc:picChg chg="add del mod">
          <ac:chgData name="francesca.foppolo@unimib.it" userId="78d31a8b-e9de-4ae7-bfe6-0dde32ff6960" providerId="ADAL" clId="{CE94FAC2-3770-404F-947A-3917AB59F1D0}" dt="2026-05-14T16:45:28.295" v="402" actId="478"/>
          <ac:picMkLst>
            <pc:docMk/>
            <pc:sldMk cId="3971708150" sldId="256"/>
            <ac:picMk id="16" creationId="{BE4DA9B7-7453-9DD7-43E5-F675F0996547}"/>
          </ac:picMkLst>
        </pc:picChg>
        <pc:picChg chg="add del mod">
          <ac:chgData name="francesca.foppolo@unimib.it" userId="78d31a8b-e9de-4ae7-bfe6-0dde32ff6960" providerId="ADAL" clId="{CE94FAC2-3770-404F-947A-3917AB59F1D0}" dt="2026-05-15T05:57:18.859" v="1333" actId="478"/>
          <ac:picMkLst>
            <pc:docMk/>
            <pc:sldMk cId="3971708150" sldId="256"/>
            <ac:picMk id="17" creationId="{FE4BC8AC-6C44-C00B-90AF-E06A7F98A73F}"/>
          </ac:picMkLst>
        </pc:picChg>
        <pc:picChg chg="add mod ord modCrop">
          <ac:chgData name="francesca.foppolo@unimib.it" userId="78d31a8b-e9de-4ae7-bfe6-0dde32ff6960" providerId="ADAL" clId="{CE94FAC2-3770-404F-947A-3917AB59F1D0}" dt="2026-05-15T06:01:41.347" v="1377" actId="1076"/>
          <ac:picMkLst>
            <pc:docMk/>
            <pc:sldMk cId="3971708150" sldId="256"/>
            <ac:picMk id="19" creationId="{9717FC1B-80D8-B62C-73F3-D2A95C009F17}"/>
          </ac:picMkLst>
        </pc:picChg>
      </pc:sldChg>
      <pc:sldChg chg="addSp delSp modSp add del mod ord setBg">
        <pc:chgData name="francesca.foppolo@unimib.it" userId="78d31a8b-e9de-4ae7-bfe6-0dde32ff6960" providerId="ADAL" clId="{CE94FAC2-3770-404F-947A-3917AB59F1D0}" dt="2026-05-14T16:53:31.379" v="472" actId="47"/>
        <pc:sldMkLst>
          <pc:docMk/>
          <pc:sldMk cId="2950425673" sldId="257"/>
        </pc:sldMkLst>
        <pc:spChg chg="del">
          <ac:chgData name="francesca.foppolo@unimib.it" userId="78d31a8b-e9de-4ae7-bfe6-0dde32ff6960" providerId="ADAL" clId="{CE94FAC2-3770-404F-947A-3917AB59F1D0}" dt="2026-05-14T15:22:07.995" v="6" actId="478"/>
          <ac:spMkLst>
            <pc:docMk/>
            <pc:sldMk cId="2950425673" sldId="257"/>
            <ac:spMk id="2" creationId="{DB89C67A-DAC5-9D87-0F1B-F09982A397F4}"/>
          </ac:spMkLst>
        </pc:spChg>
        <pc:spChg chg="del">
          <ac:chgData name="francesca.foppolo@unimib.it" userId="78d31a8b-e9de-4ae7-bfe6-0dde32ff6960" providerId="ADAL" clId="{CE94FAC2-3770-404F-947A-3917AB59F1D0}" dt="2026-05-14T15:22:10.058" v="7" actId="478"/>
          <ac:spMkLst>
            <pc:docMk/>
            <pc:sldMk cId="2950425673" sldId="257"/>
            <ac:spMk id="3" creationId="{D04A8439-CD21-0F49-1FB3-DACE6CAA391E}"/>
          </ac:spMkLst>
        </pc:spChg>
        <pc:spChg chg="add del">
          <ac:chgData name="francesca.foppolo@unimib.it" userId="78d31a8b-e9de-4ae7-bfe6-0dde32ff6960" providerId="ADAL" clId="{CE94FAC2-3770-404F-947A-3917AB59F1D0}" dt="2026-05-14T15:22:03.084" v="3" actId="22"/>
          <ac:spMkLst>
            <pc:docMk/>
            <pc:sldMk cId="2950425673" sldId="257"/>
            <ac:spMk id="5" creationId="{13FB66B9-1986-FD3A-73C1-6C05B006BAC3}"/>
          </ac:spMkLst>
        </pc:spChg>
        <pc:spChg chg="add mod ord">
          <ac:chgData name="francesca.foppolo@unimib.it" userId="78d31a8b-e9de-4ae7-bfe6-0dde32ff6960" providerId="ADAL" clId="{CE94FAC2-3770-404F-947A-3917AB59F1D0}" dt="2026-05-14T15:30:16.754" v="69" actId="207"/>
          <ac:spMkLst>
            <pc:docMk/>
            <pc:sldMk cId="2950425673" sldId="257"/>
            <ac:spMk id="7" creationId="{53DB2BE5-59E0-540E-CC02-3B63D178C2D0}"/>
          </ac:spMkLst>
        </pc:spChg>
        <pc:spChg chg="add mod">
          <ac:chgData name="francesca.foppolo@unimib.it" userId="78d31a8b-e9de-4ae7-bfe6-0dde32ff6960" providerId="ADAL" clId="{CE94FAC2-3770-404F-947A-3917AB59F1D0}" dt="2026-05-14T15:33:51.327" v="179" actId="1076"/>
          <ac:spMkLst>
            <pc:docMk/>
            <pc:sldMk cId="2950425673" sldId="257"/>
            <ac:spMk id="9" creationId="{72EA2131-2DF0-5241-AD4A-1738660038A5}"/>
          </ac:spMkLst>
        </pc:spChg>
        <pc:spChg chg="add mod">
          <ac:chgData name="francesca.foppolo@unimib.it" userId="78d31a8b-e9de-4ae7-bfe6-0dde32ff6960" providerId="ADAL" clId="{CE94FAC2-3770-404F-947A-3917AB59F1D0}" dt="2026-05-14T15:27:56.929" v="43"/>
          <ac:spMkLst>
            <pc:docMk/>
            <pc:sldMk cId="2950425673" sldId="257"/>
            <ac:spMk id="10" creationId="{F267950F-4740-333F-24F3-9060AB8FEC65}"/>
          </ac:spMkLst>
        </pc:spChg>
        <pc:picChg chg="add mod modCrop">
          <ac:chgData name="francesca.foppolo@unimib.it" userId="78d31a8b-e9de-4ae7-bfe6-0dde32ff6960" providerId="ADAL" clId="{CE94FAC2-3770-404F-947A-3917AB59F1D0}" dt="2026-05-14T16:48:47.649" v="419"/>
          <ac:picMkLst>
            <pc:docMk/>
            <pc:sldMk cId="2950425673" sldId="257"/>
            <ac:picMk id="11" creationId="{A7880B01-B6CC-443F-A722-F4A05C92A14E}"/>
          </ac:picMkLst>
        </pc:picChg>
      </pc:sldChg>
      <pc:sldChg chg="addSp modSp add del mod">
        <pc:chgData name="francesca.foppolo@unimib.it" userId="78d31a8b-e9de-4ae7-bfe6-0dde32ff6960" providerId="ADAL" clId="{CE94FAC2-3770-404F-947A-3917AB59F1D0}" dt="2026-05-14T16:53:34.750" v="474" actId="47"/>
        <pc:sldMkLst>
          <pc:docMk/>
          <pc:sldMk cId="2617356075" sldId="258"/>
        </pc:sldMkLst>
        <pc:picChg chg="add mod modCrop">
          <ac:chgData name="francesca.foppolo@unimib.it" userId="78d31a8b-e9de-4ae7-bfe6-0dde32ff6960" providerId="ADAL" clId="{CE94FAC2-3770-404F-947A-3917AB59F1D0}" dt="2026-05-14T16:49:24.289" v="426" actId="732"/>
          <ac:picMkLst>
            <pc:docMk/>
            <pc:sldMk cId="2617356075" sldId="258"/>
            <ac:picMk id="2" creationId="{6DCF1540-E881-D7C1-A561-1F15BA026AD1}"/>
          </ac:picMkLst>
        </pc:picChg>
      </pc:sldChg>
      <pc:sldChg chg="addSp delSp modSp add del mod">
        <pc:chgData name="francesca.foppolo@unimib.it" userId="78d31a8b-e9de-4ae7-bfe6-0dde32ff6960" providerId="ADAL" clId="{CE94FAC2-3770-404F-947A-3917AB59F1D0}" dt="2026-05-14T17:04:36.431" v="495" actId="47"/>
        <pc:sldMkLst>
          <pc:docMk/>
          <pc:sldMk cId="153555878" sldId="259"/>
        </pc:sldMkLst>
        <pc:picChg chg="add mod">
          <ac:chgData name="francesca.foppolo@unimib.it" userId="78d31a8b-e9de-4ae7-bfe6-0dde32ff6960" providerId="ADAL" clId="{CE94FAC2-3770-404F-947A-3917AB59F1D0}" dt="2026-05-14T15:52:59.901" v="327" actId="1076"/>
          <ac:picMkLst>
            <pc:docMk/>
            <pc:sldMk cId="153555878" sldId="259"/>
            <ac:picMk id="3" creationId="{5BD7F00C-A015-4353-5CF1-155425346E04}"/>
          </ac:picMkLst>
        </pc:picChg>
        <pc:picChg chg="del">
          <ac:chgData name="francesca.foppolo@unimib.it" userId="78d31a8b-e9de-4ae7-bfe6-0dde32ff6960" providerId="ADAL" clId="{CE94FAC2-3770-404F-947A-3917AB59F1D0}" dt="2026-05-14T15:42:46.314" v="306" actId="478"/>
          <ac:picMkLst>
            <pc:docMk/>
            <pc:sldMk cId="153555878" sldId="259"/>
            <ac:picMk id="9" creationId="{27AE9BC0-37C7-183D-A48A-166C55E8B82A}"/>
          </ac:picMkLst>
        </pc:picChg>
      </pc:sldChg>
      <pc:sldChg chg="addSp delSp modSp add del mod ord">
        <pc:chgData name="francesca.foppolo@unimib.it" userId="78d31a8b-e9de-4ae7-bfe6-0dde32ff6960" providerId="ADAL" clId="{CE94FAC2-3770-404F-947A-3917AB59F1D0}" dt="2026-05-14T16:11:22.776" v="366" actId="47"/>
        <pc:sldMkLst>
          <pc:docMk/>
          <pc:sldMk cId="639190936" sldId="260"/>
        </pc:sldMkLst>
        <pc:spChg chg="del">
          <ac:chgData name="francesca.foppolo@unimib.it" userId="78d31a8b-e9de-4ae7-bfe6-0dde32ff6960" providerId="ADAL" clId="{CE94FAC2-3770-404F-947A-3917AB59F1D0}" dt="2026-05-14T15:53:33.047" v="332" actId="478"/>
          <ac:spMkLst>
            <pc:docMk/>
            <pc:sldMk cId="639190936" sldId="260"/>
            <ac:spMk id="7" creationId="{217643FC-CE9C-7AA2-4801-E1D93378F8C3}"/>
          </ac:spMkLst>
        </pc:spChg>
        <pc:spChg chg="del">
          <ac:chgData name="francesca.foppolo@unimib.it" userId="78d31a8b-e9de-4ae7-bfe6-0dde32ff6960" providerId="ADAL" clId="{CE94FAC2-3770-404F-947A-3917AB59F1D0}" dt="2026-05-14T15:53:33.047" v="332" actId="478"/>
          <ac:spMkLst>
            <pc:docMk/>
            <pc:sldMk cId="639190936" sldId="260"/>
            <ac:spMk id="9" creationId="{BCE4B435-35E5-17B1-D6B6-49748AA55D3B}"/>
          </ac:spMkLst>
        </pc:spChg>
        <pc:picChg chg="del">
          <ac:chgData name="francesca.foppolo@unimib.it" userId="78d31a8b-e9de-4ae7-bfe6-0dde32ff6960" providerId="ADAL" clId="{CE94FAC2-3770-404F-947A-3917AB59F1D0}" dt="2026-05-14T15:53:29.667" v="331" actId="478"/>
          <ac:picMkLst>
            <pc:docMk/>
            <pc:sldMk cId="639190936" sldId="260"/>
            <ac:picMk id="2" creationId="{F868C551-8EE8-8DB6-94C2-1E3EFC415B03}"/>
          </ac:picMkLst>
        </pc:picChg>
        <pc:picChg chg="add del mod">
          <ac:chgData name="francesca.foppolo@unimib.it" userId="78d31a8b-e9de-4ae7-bfe6-0dde32ff6960" providerId="ADAL" clId="{CE94FAC2-3770-404F-947A-3917AB59F1D0}" dt="2026-05-14T16:09:15.301" v="342" actId="21"/>
          <ac:picMkLst>
            <pc:docMk/>
            <pc:sldMk cId="639190936" sldId="260"/>
            <ac:picMk id="4" creationId="{78D4619B-C112-C84A-672F-15DDCB8BADE9}"/>
          </ac:picMkLst>
        </pc:picChg>
      </pc:sldChg>
      <pc:sldChg chg="addSp delSp modSp add del mod setBg">
        <pc:chgData name="francesca.foppolo@unimib.it" userId="78d31a8b-e9de-4ae7-bfe6-0dde32ff6960" providerId="ADAL" clId="{CE94FAC2-3770-404F-947A-3917AB59F1D0}" dt="2026-05-14T17:18:29.176" v="690" actId="47"/>
        <pc:sldMkLst>
          <pc:docMk/>
          <pc:sldMk cId="1253263224" sldId="261"/>
        </pc:sldMkLst>
        <pc:spChg chg="add">
          <ac:chgData name="francesca.foppolo@unimib.it" userId="78d31a8b-e9de-4ae7-bfe6-0dde32ff6960" providerId="ADAL" clId="{CE94FAC2-3770-404F-947A-3917AB59F1D0}" dt="2026-05-14T16:09:29.006" v="345" actId="26606"/>
          <ac:spMkLst>
            <pc:docMk/>
            <pc:sldMk cId="1253263224" sldId="261"/>
            <ac:spMk id="14" creationId="{A169D286-F4D7-4C8B-A6BD-D05384C7F1D8}"/>
          </ac:spMkLst>
        </pc:spChg>
        <pc:spChg chg="add">
          <ac:chgData name="francesca.foppolo@unimib.it" userId="78d31a8b-e9de-4ae7-bfe6-0dde32ff6960" providerId="ADAL" clId="{CE94FAC2-3770-404F-947A-3917AB59F1D0}" dt="2026-05-14T16:09:29.006" v="345" actId="26606"/>
          <ac:spMkLst>
            <pc:docMk/>
            <pc:sldMk cId="1253263224" sldId="261"/>
            <ac:spMk id="16" creationId="{39E8235E-135E-4261-8F54-2B316E493C42}"/>
          </ac:spMkLst>
        </pc:spChg>
        <pc:spChg chg="add">
          <ac:chgData name="francesca.foppolo@unimib.it" userId="78d31a8b-e9de-4ae7-bfe6-0dde32ff6960" providerId="ADAL" clId="{CE94FAC2-3770-404F-947A-3917AB59F1D0}" dt="2026-05-14T16:09:29.006" v="345" actId="26606"/>
          <ac:spMkLst>
            <pc:docMk/>
            <pc:sldMk cId="1253263224" sldId="261"/>
            <ac:spMk id="18" creationId="{D4ED8EC3-4D57-4620-93CE-4E6661F09A3E}"/>
          </ac:spMkLst>
        </pc:spChg>
        <pc:spChg chg="add">
          <ac:chgData name="francesca.foppolo@unimib.it" userId="78d31a8b-e9de-4ae7-bfe6-0dde32ff6960" providerId="ADAL" clId="{CE94FAC2-3770-404F-947A-3917AB59F1D0}" dt="2026-05-14T16:09:29.006" v="345" actId="26606"/>
          <ac:spMkLst>
            <pc:docMk/>
            <pc:sldMk cId="1253263224" sldId="261"/>
            <ac:spMk id="20" creationId="{83BCB34A-2F40-4F41-8488-A134C1C155B7}"/>
          </ac:spMkLst>
        </pc:spChg>
        <pc:spChg chg="add">
          <ac:chgData name="francesca.foppolo@unimib.it" userId="78d31a8b-e9de-4ae7-bfe6-0dde32ff6960" providerId="ADAL" clId="{CE94FAC2-3770-404F-947A-3917AB59F1D0}" dt="2026-05-14T16:09:29.006" v="345" actId="26606"/>
          <ac:spMkLst>
            <pc:docMk/>
            <pc:sldMk cId="1253263224" sldId="261"/>
            <ac:spMk id="22" creationId="{F78382DC-4207-465E-B379-1E16448AA222}"/>
          </ac:spMkLst>
        </pc:spChg>
        <pc:picChg chg="add mod">
          <ac:chgData name="francesca.foppolo@unimib.it" userId="78d31a8b-e9de-4ae7-bfe6-0dde32ff6960" providerId="ADAL" clId="{CE94FAC2-3770-404F-947A-3917AB59F1D0}" dt="2026-05-14T16:11:08.900" v="362"/>
          <ac:picMkLst>
            <pc:docMk/>
            <pc:sldMk cId="1253263224" sldId="261"/>
            <ac:picMk id="2" creationId="{AC1991E3-860A-3957-FE38-34E57B9D8B16}"/>
          </ac:picMkLst>
        </pc:picChg>
        <pc:picChg chg="add mod">
          <ac:chgData name="francesca.foppolo@unimib.it" userId="78d31a8b-e9de-4ae7-bfe6-0dde32ff6960" providerId="ADAL" clId="{CE94FAC2-3770-404F-947A-3917AB59F1D0}" dt="2026-05-14T17:15:20.529" v="655"/>
          <ac:picMkLst>
            <pc:docMk/>
            <pc:sldMk cId="1253263224" sldId="261"/>
            <ac:picMk id="3" creationId="{E829FF40-4295-C620-21C4-4D4CF336DB95}"/>
          </ac:picMkLst>
        </pc:picChg>
        <pc:picChg chg="add mod">
          <ac:chgData name="francesca.foppolo@unimib.it" userId="78d31a8b-e9de-4ae7-bfe6-0dde32ff6960" providerId="ADAL" clId="{CE94FAC2-3770-404F-947A-3917AB59F1D0}" dt="2026-05-14T16:11:16.892" v="365" actId="1076"/>
          <ac:picMkLst>
            <pc:docMk/>
            <pc:sldMk cId="1253263224" sldId="261"/>
            <ac:picMk id="4" creationId="{78D4619B-C112-C84A-672F-15DDCB8BADE9}"/>
          </ac:picMkLst>
        </pc:picChg>
        <pc:picChg chg="del mod">
          <ac:chgData name="francesca.foppolo@unimib.it" userId="78d31a8b-e9de-4ae7-bfe6-0dde32ff6960" providerId="ADAL" clId="{CE94FAC2-3770-404F-947A-3917AB59F1D0}" dt="2026-05-14T16:11:08.260" v="361" actId="478"/>
          <ac:picMkLst>
            <pc:docMk/>
            <pc:sldMk cId="1253263224" sldId="261"/>
            <ac:picMk id="9" creationId="{579BB4BE-2A3B-23B6-F9DD-656A9D181CB3}"/>
          </ac:picMkLst>
        </pc:picChg>
      </pc:sldChg>
      <pc:sldChg chg="addSp delSp modSp add del mod ord">
        <pc:chgData name="francesca.foppolo@unimib.it" userId="78d31a8b-e9de-4ae7-bfe6-0dde32ff6960" providerId="ADAL" clId="{CE94FAC2-3770-404F-947A-3917AB59F1D0}" dt="2026-05-14T17:18:19.234" v="686" actId="47"/>
        <pc:sldMkLst>
          <pc:docMk/>
          <pc:sldMk cId="1398779899" sldId="262"/>
        </pc:sldMkLst>
        <pc:spChg chg="add del mod">
          <ac:chgData name="francesca.foppolo@unimib.it" userId="78d31a8b-e9de-4ae7-bfe6-0dde32ff6960" providerId="ADAL" clId="{CE94FAC2-3770-404F-947A-3917AB59F1D0}" dt="2026-05-14T17:15:10.758" v="654" actId="478"/>
          <ac:spMkLst>
            <pc:docMk/>
            <pc:sldMk cId="1398779899" sldId="262"/>
            <ac:spMk id="2" creationId="{DB6F11CF-7AF3-FBF5-54F8-82008AAE2F26}"/>
          </ac:spMkLst>
        </pc:spChg>
        <pc:spChg chg="add del mod">
          <ac:chgData name="francesca.foppolo@unimib.it" userId="78d31a8b-e9de-4ae7-bfe6-0dde32ff6960" providerId="ADAL" clId="{CE94FAC2-3770-404F-947A-3917AB59F1D0}" dt="2026-05-14T16:47:31.518" v="411" actId="478"/>
          <ac:spMkLst>
            <pc:docMk/>
            <pc:sldMk cId="1398779899" sldId="262"/>
            <ac:spMk id="3" creationId="{9F514DEB-5C38-F19A-8AEB-F9D6EDBEE9E0}"/>
          </ac:spMkLst>
        </pc:spChg>
        <pc:picChg chg="del">
          <ac:chgData name="francesca.foppolo@unimib.it" userId="78d31a8b-e9de-4ae7-bfe6-0dde32ff6960" providerId="ADAL" clId="{CE94FAC2-3770-404F-947A-3917AB59F1D0}" dt="2026-05-14T16:10:11.177" v="350" actId="478"/>
          <ac:picMkLst>
            <pc:docMk/>
            <pc:sldMk cId="1398779899" sldId="262"/>
            <ac:picMk id="4" creationId="{072E61EB-FD6F-9BBB-0A1D-2896B9032CA3}"/>
          </ac:picMkLst>
        </pc:picChg>
        <pc:picChg chg="add mod">
          <ac:chgData name="francesca.foppolo@unimib.it" userId="78d31a8b-e9de-4ae7-bfe6-0dde32ff6960" providerId="ADAL" clId="{CE94FAC2-3770-404F-947A-3917AB59F1D0}" dt="2026-05-14T17:15:09.023" v="653" actId="1076"/>
          <ac:picMkLst>
            <pc:docMk/>
            <pc:sldMk cId="1398779899" sldId="262"/>
            <ac:picMk id="5" creationId="{7E3B666F-4929-4C4D-99AA-BB32791CA1D7}"/>
          </ac:picMkLst>
        </pc:picChg>
        <pc:picChg chg="mod">
          <ac:chgData name="francesca.foppolo@unimib.it" userId="78d31a8b-e9de-4ae7-bfe6-0dde32ff6960" providerId="ADAL" clId="{CE94FAC2-3770-404F-947A-3917AB59F1D0}" dt="2026-05-14T16:10:19.999" v="352" actId="1076"/>
          <ac:picMkLst>
            <pc:docMk/>
            <pc:sldMk cId="1398779899" sldId="262"/>
            <ac:picMk id="9" creationId="{19E6ACF8-873D-022D-92A7-10092DEBB912}"/>
          </ac:picMkLst>
        </pc:picChg>
      </pc:sldChg>
      <pc:sldChg chg="addSp delSp modSp add del mod">
        <pc:chgData name="francesca.foppolo@unimib.it" userId="78d31a8b-e9de-4ae7-bfe6-0dde32ff6960" providerId="ADAL" clId="{CE94FAC2-3770-404F-947A-3917AB59F1D0}" dt="2026-05-14T17:19:13.002" v="707" actId="47"/>
        <pc:sldMkLst>
          <pc:docMk/>
          <pc:sldMk cId="440190372" sldId="263"/>
        </pc:sldMkLst>
        <pc:spChg chg="add mod">
          <ac:chgData name="francesca.foppolo@unimib.it" userId="78d31a8b-e9de-4ae7-bfe6-0dde32ff6960" providerId="ADAL" clId="{CE94FAC2-3770-404F-947A-3917AB59F1D0}" dt="2026-05-14T16:11:52.334" v="384" actId="20577"/>
          <ac:spMkLst>
            <pc:docMk/>
            <pc:sldMk cId="440190372" sldId="263"/>
            <ac:spMk id="2" creationId="{EF545327-E3AE-334B-DF6D-999F9E79C6CA}"/>
          </ac:spMkLst>
        </pc:spChg>
        <pc:picChg chg="del">
          <ac:chgData name="francesca.foppolo@unimib.it" userId="78d31a8b-e9de-4ae7-bfe6-0dde32ff6960" providerId="ADAL" clId="{CE94FAC2-3770-404F-947A-3917AB59F1D0}" dt="2026-05-14T16:11:43.946" v="368" actId="478"/>
          <ac:picMkLst>
            <pc:docMk/>
            <pc:sldMk cId="440190372" sldId="263"/>
            <ac:picMk id="3" creationId="{C72F5E55-97FC-7193-CD65-D3A90CF7ED59}"/>
          </ac:picMkLst>
        </pc:picChg>
        <pc:picChg chg="add mod">
          <ac:chgData name="francesca.foppolo@unimib.it" userId="78d31a8b-e9de-4ae7-bfe6-0dde32ff6960" providerId="ADAL" clId="{CE94FAC2-3770-404F-947A-3917AB59F1D0}" dt="2026-05-14T17:15:31.414" v="657"/>
          <ac:picMkLst>
            <pc:docMk/>
            <pc:sldMk cId="440190372" sldId="263"/>
            <ac:picMk id="4" creationId="{67F99447-3186-0D2C-8D37-F0D59C6DE9B5}"/>
          </ac:picMkLst>
        </pc:picChg>
      </pc:sldChg>
      <pc:sldChg chg="add del">
        <pc:chgData name="francesca.foppolo@unimib.it" userId="78d31a8b-e9de-4ae7-bfe6-0dde32ff6960" providerId="ADAL" clId="{CE94FAC2-3770-404F-947A-3917AB59F1D0}" dt="2026-05-14T16:53:32.707" v="473" actId="47"/>
        <pc:sldMkLst>
          <pc:docMk/>
          <pc:sldMk cId="356480784" sldId="264"/>
        </pc:sldMkLst>
      </pc:sldChg>
      <pc:sldChg chg="addSp delSp modSp add del mod ord">
        <pc:chgData name="francesca.foppolo@unimib.it" userId="78d31a8b-e9de-4ae7-bfe6-0dde32ff6960" providerId="ADAL" clId="{CE94FAC2-3770-404F-947A-3917AB59F1D0}" dt="2026-05-14T17:19:23.122" v="708" actId="47"/>
        <pc:sldMkLst>
          <pc:docMk/>
          <pc:sldMk cId="864081048" sldId="265"/>
        </pc:sldMkLst>
        <pc:spChg chg="add mod">
          <ac:chgData name="francesca.foppolo@unimib.it" userId="78d31a8b-e9de-4ae7-bfe6-0dde32ff6960" providerId="ADAL" clId="{CE94FAC2-3770-404F-947A-3917AB59F1D0}" dt="2026-05-14T16:52:03.731" v="458" actId="1076"/>
          <ac:spMkLst>
            <pc:docMk/>
            <pc:sldMk cId="864081048" sldId="265"/>
            <ac:spMk id="6" creationId="{0CD806BA-B4C1-E4F8-D748-9E55778E5F75}"/>
          </ac:spMkLst>
        </pc:spChg>
        <pc:spChg chg="add mod ord">
          <ac:chgData name="francesca.foppolo@unimib.it" userId="78d31a8b-e9de-4ae7-bfe6-0dde32ff6960" providerId="ADAL" clId="{CE94FAC2-3770-404F-947A-3917AB59F1D0}" dt="2026-05-14T16:51:55.504" v="456" actId="14100"/>
          <ac:spMkLst>
            <pc:docMk/>
            <pc:sldMk cId="864081048" sldId="265"/>
            <ac:spMk id="7" creationId="{E52F3950-79A2-821D-38C4-0FC65EC1D405}"/>
          </ac:spMkLst>
        </pc:spChg>
        <pc:spChg chg="add mod">
          <ac:chgData name="francesca.foppolo@unimib.it" userId="78d31a8b-e9de-4ae7-bfe6-0dde32ff6960" providerId="ADAL" clId="{CE94FAC2-3770-404F-947A-3917AB59F1D0}" dt="2026-05-14T17:15:40.766" v="659" actId="1076"/>
          <ac:spMkLst>
            <pc:docMk/>
            <pc:sldMk cId="864081048" sldId="265"/>
            <ac:spMk id="8" creationId="{CD0A100D-1967-D8B5-CF45-7CBADB2C5DC3}"/>
          </ac:spMkLst>
        </pc:spChg>
        <pc:picChg chg="del">
          <ac:chgData name="francesca.foppolo@unimib.it" userId="78d31a8b-e9de-4ae7-bfe6-0dde32ff6960" providerId="ADAL" clId="{CE94FAC2-3770-404F-947A-3917AB59F1D0}" dt="2026-05-14T16:50:00.745" v="435" actId="478"/>
          <ac:picMkLst>
            <pc:docMk/>
            <pc:sldMk cId="864081048" sldId="265"/>
            <ac:picMk id="2" creationId="{F9822A71-D73E-1B60-A780-BA84845CB545}"/>
          </ac:picMkLst>
        </pc:picChg>
        <pc:picChg chg="add del mod">
          <ac:chgData name="francesca.foppolo@unimib.it" userId="78d31a8b-e9de-4ae7-bfe6-0dde32ff6960" providerId="ADAL" clId="{CE94FAC2-3770-404F-947A-3917AB59F1D0}" dt="2026-05-14T16:49:59.155" v="434" actId="478"/>
          <ac:picMkLst>
            <pc:docMk/>
            <pc:sldMk cId="864081048" sldId="265"/>
            <ac:picMk id="3" creationId="{2B5AA353-13B1-7E29-4F8F-02B06990DD92}"/>
          </ac:picMkLst>
        </pc:picChg>
        <pc:picChg chg="del">
          <ac:chgData name="francesca.foppolo@unimib.it" userId="78d31a8b-e9de-4ae7-bfe6-0dde32ff6960" providerId="ADAL" clId="{CE94FAC2-3770-404F-947A-3917AB59F1D0}" dt="2026-05-14T16:49:46.501" v="430" actId="478"/>
          <ac:picMkLst>
            <pc:docMk/>
            <pc:sldMk cId="864081048" sldId="265"/>
            <ac:picMk id="4" creationId="{1160C2D4-0354-30C2-5F9F-51594B8BC095}"/>
          </ac:picMkLst>
        </pc:picChg>
        <pc:picChg chg="add mod">
          <ac:chgData name="francesca.foppolo@unimib.it" userId="78d31a8b-e9de-4ae7-bfe6-0dde32ff6960" providerId="ADAL" clId="{CE94FAC2-3770-404F-947A-3917AB59F1D0}" dt="2026-05-14T16:51:59.335" v="457" actId="1076"/>
          <ac:picMkLst>
            <pc:docMk/>
            <pc:sldMk cId="864081048" sldId="265"/>
            <ac:picMk id="5" creationId="{D5C0EE0F-1845-3546-B2CD-1C1D9E522CC0}"/>
          </ac:picMkLst>
        </pc:picChg>
        <pc:picChg chg="add mod">
          <ac:chgData name="francesca.foppolo@unimib.it" userId="78d31a8b-e9de-4ae7-bfe6-0dde32ff6960" providerId="ADAL" clId="{CE94FAC2-3770-404F-947A-3917AB59F1D0}" dt="2026-05-14T17:15:35.659" v="658"/>
          <ac:picMkLst>
            <pc:docMk/>
            <pc:sldMk cId="864081048" sldId="265"/>
            <ac:picMk id="9" creationId="{806CED24-FBEE-4E70-8B63-F2711EEC4422}"/>
          </ac:picMkLst>
        </pc:picChg>
      </pc:sldChg>
      <pc:sldChg chg="add del">
        <pc:chgData name="francesca.foppolo@unimib.it" userId="78d31a8b-e9de-4ae7-bfe6-0dde32ff6960" providerId="ADAL" clId="{CE94FAC2-3770-404F-947A-3917AB59F1D0}" dt="2026-05-14T16:53:29.736" v="471" actId="47"/>
        <pc:sldMkLst>
          <pc:docMk/>
          <pc:sldMk cId="71862625" sldId="266"/>
        </pc:sldMkLst>
      </pc:sldChg>
      <pc:sldChg chg="addSp delSp modSp add del mod">
        <pc:chgData name="francesca.foppolo@unimib.it" userId="78d31a8b-e9de-4ae7-bfe6-0dde32ff6960" providerId="ADAL" clId="{CE94FAC2-3770-404F-947A-3917AB59F1D0}" dt="2026-05-14T17:19:27.043" v="709" actId="47"/>
        <pc:sldMkLst>
          <pc:docMk/>
          <pc:sldMk cId="1353621507" sldId="267"/>
        </pc:sldMkLst>
        <pc:spChg chg="del">
          <ac:chgData name="francesca.foppolo@unimib.it" userId="78d31a8b-e9de-4ae7-bfe6-0dde32ff6960" providerId="ADAL" clId="{CE94FAC2-3770-404F-947A-3917AB59F1D0}" dt="2026-05-14T16:52:44.292" v="463" actId="478"/>
          <ac:spMkLst>
            <pc:docMk/>
            <pc:sldMk cId="1353621507" sldId="267"/>
            <ac:spMk id="8" creationId="{EC376BE8-2289-F3B8-271A-8E60803592E9}"/>
          </ac:spMkLst>
        </pc:spChg>
        <pc:picChg chg="add mod">
          <ac:chgData name="francesca.foppolo@unimib.it" userId="78d31a8b-e9de-4ae7-bfe6-0dde32ff6960" providerId="ADAL" clId="{CE94FAC2-3770-404F-947A-3917AB59F1D0}" dt="2026-05-14T17:09:47.133" v="539" actId="208"/>
          <ac:picMkLst>
            <pc:docMk/>
            <pc:sldMk cId="1353621507" sldId="267"/>
            <ac:picMk id="2" creationId="{332D1B73-1C1F-F8AE-BD63-880F3177FA34}"/>
          </ac:picMkLst>
        </pc:picChg>
      </pc:sldChg>
      <pc:sldChg chg="addSp delSp modSp add del mod">
        <pc:chgData name="francesca.foppolo@unimib.it" userId="78d31a8b-e9de-4ae7-bfe6-0dde32ff6960" providerId="ADAL" clId="{CE94FAC2-3770-404F-947A-3917AB59F1D0}" dt="2026-05-14T17:18:52.152" v="696" actId="47"/>
        <pc:sldMkLst>
          <pc:docMk/>
          <pc:sldMk cId="1148467065" sldId="268"/>
        </pc:sldMkLst>
        <pc:picChg chg="del">
          <ac:chgData name="francesca.foppolo@unimib.it" userId="78d31a8b-e9de-4ae7-bfe6-0dde32ff6960" providerId="ADAL" clId="{CE94FAC2-3770-404F-947A-3917AB59F1D0}" dt="2026-05-14T16:54:07.797" v="479" actId="478"/>
          <ac:picMkLst>
            <pc:docMk/>
            <pc:sldMk cId="1148467065" sldId="268"/>
            <ac:picMk id="2" creationId="{0CF3D5FC-2EE7-8FF5-2396-969762F84685}"/>
          </ac:picMkLst>
        </pc:picChg>
        <pc:picChg chg="add mod">
          <ac:chgData name="francesca.foppolo@unimib.it" userId="78d31a8b-e9de-4ae7-bfe6-0dde32ff6960" providerId="ADAL" clId="{CE94FAC2-3770-404F-947A-3917AB59F1D0}" dt="2026-05-14T17:04:33.405" v="494" actId="1035"/>
          <ac:picMkLst>
            <pc:docMk/>
            <pc:sldMk cId="1148467065" sldId="268"/>
            <ac:picMk id="3" creationId="{4D1B196A-957C-3915-29FB-0FA80B58FA7C}"/>
          </ac:picMkLst>
        </pc:picChg>
        <pc:picChg chg="del">
          <ac:chgData name="francesca.foppolo@unimib.it" userId="78d31a8b-e9de-4ae7-bfe6-0dde32ff6960" providerId="ADAL" clId="{CE94FAC2-3770-404F-947A-3917AB59F1D0}" dt="2026-05-14T16:54:03.460" v="476" actId="478"/>
          <ac:picMkLst>
            <pc:docMk/>
            <pc:sldMk cId="1148467065" sldId="268"/>
            <ac:picMk id="4" creationId="{23D80129-22AB-C570-94D3-6198A0BE0A1C}"/>
          </ac:picMkLst>
        </pc:picChg>
        <pc:picChg chg="add mod">
          <ac:chgData name="francesca.foppolo@unimib.it" userId="78d31a8b-e9de-4ae7-bfe6-0dde32ff6960" providerId="ADAL" clId="{CE94FAC2-3770-404F-947A-3917AB59F1D0}" dt="2026-05-14T17:15:28.759" v="656"/>
          <ac:picMkLst>
            <pc:docMk/>
            <pc:sldMk cId="1148467065" sldId="268"/>
            <ac:picMk id="5" creationId="{3D9564CE-26E0-05A3-3FF7-1BB88AB7584F}"/>
          </ac:picMkLst>
        </pc:picChg>
      </pc:sldChg>
      <pc:sldChg chg="addSp delSp modSp add del mod setBg">
        <pc:chgData name="francesca.foppolo@unimib.it" userId="78d31a8b-e9de-4ae7-bfe6-0dde32ff6960" providerId="ADAL" clId="{CE94FAC2-3770-404F-947A-3917AB59F1D0}" dt="2026-05-14T17:09:33.952" v="538" actId="47"/>
        <pc:sldMkLst>
          <pc:docMk/>
          <pc:sldMk cId="1292584553" sldId="269"/>
        </pc:sldMkLst>
        <pc:spChg chg="add mod">
          <ac:chgData name="francesca.foppolo@unimib.it" userId="78d31a8b-e9de-4ae7-bfe6-0dde32ff6960" providerId="ADAL" clId="{CE94FAC2-3770-404F-947A-3917AB59F1D0}" dt="2026-05-14T17:06:54.778" v="504" actId="14100"/>
          <ac:spMkLst>
            <pc:docMk/>
            <pc:sldMk cId="1292584553" sldId="269"/>
            <ac:spMk id="4" creationId="{1698F4EC-19D7-9290-D962-0387841E884E}"/>
          </ac:spMkLst>
        </pc:spChg>
        <pc:spChg chg="del mod">
          <ac:chgData name="francesca.foppolo@unimib.it" userId="78d31a8b-e9de-4ae7-bfe6-0dde32ff6960" providerId="ADAL" clId="{CE94FAC2-3770-404F-947A-3917AB59F1D0}" dt="2026-05-14T17:06:37.930" v="500" actId="478"/>
          <ac:spMkLst>
            <pc:docMk/>
            <pc:sldMk cId="1292584553" sldId="269"/>
            <ac:spMk id="6" creationId="{0FBE9330-3159-B2AD-42E9-7299CF246B8A}"/>
          </ac:spMkLst>
        </pc:spChg>
        <pc:spChg chg="del">
          <ac:chgData name="francesca.foppolo@unimib.it" userId="78d31a8b-e9de-4ae7-bfe6-0dde32ff6960" providerId="ADAL" clId="{CE94FAC2-3770-404F-947A-3917AB59F1D0}" dt="2026-05-14T17:07:04.279" v="506" actId="478"/>
          <ac:spMkLst>
            <pc:docMk/>
            <pc:sldMk cId="1292584553" sldId="269"/>
            <ac:spMk id="7" creationId="{1DE229E3-D57E-8586-F3BD-79DA3E24DB5D}"/>
          </ac:spMkLst>
        </pc:spChg>
        <pc:picChg chg="add del">
          <ac:chgData name="francesca.foppolo@unimib.it" userId="78d31a8b-e9de-4ae7-bfe6-0dde32ff6960" providerId="ADAL" clId="{CE94FAC2-3770-404F-947A-3917AB59F1D0}" dt="2026-05-14T17:06:33.797" v="498" actId="478"/>
          <ac:picMkLst>
            <pc:docMk/>
            <pc:sldMk cId="1292584553" sldId="269"/>
            <ac:picMk id="2" creationId="{FDEC159E-CB4B-52ED-EABB-C58BF6C890D6}"/>
          </ac:picMkLst>
        </pc:picChg>
        <pc:picChg chg="del">
          <ac:chgData name="francesca.foppolo@unimib.it" userId="78d31a8b-e9de-4ae7-bfe6-0dde32ff6960" providerId="ADAL" clId="{CE94FAC2-3770-404F-947A-3917AB59F1D0}" dt="2026-05-14T17:07:00.959" v="505" actId="478"/>
          <ac:picMkLst>
            <pc:docMk/>
            <pc:sldMk cId="1292584553" sldId="269"/>
            <ac:picMk id="5" creationId="{6E1EA566-3C80-9A34-21D9-D5B7DB8C3712}"/>
          </ac:picMkLst>
        </pc:picChg>
      </pc:sldChg>
      <pc:sldChg chg="addSp delSp modSp new del mod setBg">
        <pc:chgData name="francesca.foppolo@unimib.it" userId="78d31a8b-e9de-4ae7-bfe6-0dde32ff6960" providerId="ADAL" clId="{CE94FAC2-3770-404F-947A-3917AB59F1D0}" dt="2026-05-14T17:20:08.880" v="718" actId="47"/>
        <pc:sldMkLst>
          <pc:docMk/>
          <pc:sldMk cId="1042981543" sldId="270"/>
        </pc:sldMkLst>
        <pc:spChg chg="del">
          <ac:chgData name="francesca.foppolo@unimib.it" userId="78d31a8b-e9de-4ae7-bfe6-0dde32ff6960" providerId="ADAL" clId="{CE94FAC2-3770-404F-947A-3917AB59F1D0}" dt="2026-05-14T17:07:35.813" v="511" actId="478"/>
          <ac:spMkLst>
            <pc:docMk/>
            <pc:sldMk cId="1042981543" sldId="270"/>
            <ac:spMk id="2" creationId="{4D9A7915-4B0F-8B01-59F6-ECB66CC96B44}"/>
          </ac:spMkLst>
        </pc:spChg>
        <pc:spChg chg="del">
          <ac:chgData name="francesca.foppolo@unimib.it" userId="78d31a8b-e9de-4ae7-bfe6-0dde32ff6960" providerId="ADAL" clId="{CE94FAC2-3770-404F-947A-3917AB59F1D0}" dt="2026-05-14T17:07:37.597" v="512" actId="478"/>
          <ac:spMkLst>
            <pc:docMk/>
            <pc:sldMk cId="1042981543" sldId="270"/>
            <ac:spMk id="3" creationId="{A85ADAFB-D491-3757-C45A-9CC4F3985EAA}"/>
          </ac:spMkLst>
        </pc:spChg>
        <pc:spChg chg="add mod">
          <ac:chgData name="francesca.foppolo@unimib.it" userId="78d31a8b-e9de-4ae7-bfe6-0dde32ff6960" providerId="ADAL" clId="{CE94FAC2-3770-404F-947A-3917AB59F1D0}" dt="2026-05-14T17:09:25.698" v="537" actId="1076"/>
          <ac:spMkLst>
            <pc:docMk/>
            <pc:sldMk cId="1042981543" sldId="270"/>
            <ac:spMk id="5" creationId="{116292F2-8756-E7E0-E38C-33F1BC63BC7B}"/>
          </ac:spMkLst>
        </pc:spChg>
        <pc:picChg chg="add mod">
          <ac:chgData name="francesca.foppolo@unimib.it" userId="78d31a8b-e9de-4ae7-bfe6-0dde32ff6960" providerId="ADAL" clId="{CE94FAC2-3770-404F-947A-3917AB59F1D0}" dt="2026-05-14T17:10:16.509" v="545" actId="208"/>
          <ac:picMkLst>
            <pc:docMk/>
            <pc:sldMk cId="1042981543" sldId="270"/>
            <ac:picMk id="6" creationId="{74C5B602-45CB-6EA0-3978-7ECA2EE5577F}"/>
          </ac:picMkLst>
        </pc:picChg>
      </pc:sldChg>
      <pc:sldChg chg="addSp delSp modSp add mod ord setBg delDesignElem">
        <pc:chgData name="francesca.foppolo@unimib.it" userId="78d31a8b-e9de-4ae7-bfe6-0dde32ff6960" providerId="ADAL" clId="{CE94FAC2-3770-404F-947A-3917AB59F1D0}" dt="2026-05-15T06:00:08.217" v="1362" actId="167"/>
        <pc:sldMkLst>
          <pc:docMk/>
          <pc:sldMk cId="32779206" sldId="271"/>
        </pc:sldMkLst>
        <pc:spChg chg="add mod">
          <ac:chgData name="francesca.foppolo@unimib.it" userId="78d31a8b-e9de-4ae7-bfe6-0dde32ff6960" providerId="ADAL" clId="{CE94FAC2-3770-404F-947A-3917AB59F1D0}" dt="2026-05-14T17:17:22.875" v="676" actId="113"/>
          <ac:spMkLst>
            <pc:docMk/>
            <pc:sldMk cId="32779206" sldId="271"/>
            <ac:spMk id="3" creationId="{DB9176FB-185D-0EEA-599F-1D1AB00B9870}"/>
          </ac:spMkLst>
        </pc:spChg>
        <pc:spChg chg="add mod">
          <ac:chgData name="francesca.foppolo@unimib.it" userId="78d31a8b-e9de-4ae7-bfe6-0dde32ff6960" providerId="ADAL" clId="{CE94FAC2-3770-404F-947A-3917AB59F1D0}" dt="2026-05-14T17:17:14.223" v="675" actId="1076"/>
          <ac:spMkLst>
            <pc:docMk/>
            <pc:sldMk cId="32779206" sldId="271"/>
            <ac:spMk id="4" creationId="{F6D0A68D-9C0F-FC6E-EA1E-F3BF3A7D68BB}"/>
          </ac:spMkLst>
        </pc:spChg>
        <pc:spChg chg="add mod">
          <ac:chgData name="francesca.foppolo@unimib.it" userId="78d31a8b-e9de-4ae7-bfe6-0dde32ff6960" providerId="ADAL" clId="{CE94FAC2-3770-404F-947A-3917AB59F1D0}" dt="2026-05-14T18:23:11.947" v="871"/>
          <ac:spMkLst>
            <pc:docMk/>
            <pc:sldMk cId="32779206" sldId="271"/>
            <ac:spMk id="5" creationId="{22F16DEC-44CB-4415-2BCA-DAB1740A78EA}"/>
          </ac:spMkLst>
        </pc:spChg>
        <pc:spChg chg="del">
          <ac:chgData name="francesca.foppolo@unimib.it" userId="78d31a8b-e9de-4ae7-bfe6-0dde32ff6960" providerId="ADAL" clId="{CE94FAC2-3770-404F-947A-3917AB59F1D0}" dt="2026-05-14T17:16:02.521" v="662" actId="478"/>
          <ac:spMkLst>
            <pc:docMk/>
            <pc:sldMk cId="32779206" sldId="271"/>
            <ac:spMk id="15" creationId="{649F1169-DF83-D3A9-3115-909270FD1DB5}"/>
          </ac:spMkLst>
        </pc:spChg>
        <pc:spChg chg="del">
          <ac:chgData name="francesca.foppolo@unimib.it" userId="78d31a8b-e9de-4ae7-bfe6-0dde32ff6960" providerId="ADAL" clId="{CE94FAC2-3770-404F-947A-3917AB59F1D0}" dt="2026-05-14T17:15:53.818" v="661"/>
          <ac:spMkLst>
            <pc:docMk/>
            <pc:sldMk cId="32779206" sldId="271"/>
            <ac:spMk id="22" creationId="{FA8A0C9F-DFC7-4B43-E160-235373AB8A22}"/>
          </ac:spMkLst>
        </pc:spChg>
        <pc:picChg chg="add mod">
          <ac:chgData name="francesca.foppolo@unimib.it" userId="78d31a8b-e9de-4ae7-bfe6-0dde32ff6960" providerId="ADAL" clId="{CE94FAC2-3770-404F-947A-3917AB59F1D0}" dt="2026-05-14T17:16:11.977" v="664" actId="1076"/>
          <ac:picMkLst>
            <pc:docMk/>
            <pc:sldMk cId="32779206" sldId="271"/>
            <ac:picMk id="2" creationId="{2FFD3089-9454-CD38-133B-870B29D77677}"/>
          </ac:picMkLst>
        </pc:picChg>
        <pc:picChg chg="add mod">
          <ac:chgData name="francesca.foppolo@unimib.it" userId="78d31a8b-e9de-4ae7-bfe6-0dde32ff6960" providerId="ADAL" clId="{CE94FAC2-3770-404F-947A-3917AB59F1D0}" dt="2026-05-14T18:23:11.947" v="871"/>
          <ac:picMkLst>
            <pc:docMk/>
            <pc:sldMk cId="32779206" sldId="271"/>
            <ac:picMk id="6" creationId="{681EED29-95A8-C278-3E1D-FF3A13EF59B1}"/>
          </ac:picMkLst>
        </pc:picChg>
        <pc:picChg chg="add mod ord">
          <ac:chgData name="francesca.foppolo@unimib.it" userId="78d31a8b-e9de-4ae7-bfe6-0dde32ff6960" providerId="ADAL" clId="{CE94FAC2-3770-404F-947A-3917AB59F1D0}" dt="2026-05-15T06:00:08.217" v="1362" actId="167"/>
          <ac:picMkLst>
            <pc:docMk/>
            <pc:sldMk cId="32779206" sldId="271"/>
            <ac:picMk id="7" creationId="{9940FF7C-F162-DCF5-B5E5-05691C9F9DFF}"/>
          </ac:picMkLst>
        </pc:picChg>
        <pc:picChg chg="del">
          <ac:chgData name="francesca.foppolo@unimib.it" userId="78d31a8b-e9de-4ae7-bfe6-0dde32ff6960" providerId="ADAL" clId="{CE94FAC2-3770-404F-947A-3917AB59F1D0}" dt="2026-05-15T06:00:03.203" v="1360" actId="478"/>
          <ac:picMkLst>
            <pc:docMk/>
            <pc:sldMk cId="32779206" sldId="271"/>
            <ac:picMk id="17" creationId="{00B7D434-6263-A2DA-1BB3-BC41BA2CF748}"/>
          </ac:picMkLst>
        </pc:picChg>
      </pc:sldChg>
      <pc:sldChg chg="addSp delSp modSp add mod setBg">
        <pc:chgData name="francesca.foppolo@unimib.it" userId="78d31a8b-e9de-4ae7-bfe6-0dde32ff6960" providerId="ADAL" clId="{CE94FAC2-3770-404F-947A-3917AB59F1D0}" dt="2026-05-15T05:58:12.330" v="1344"/>
        <pc:sldMkLst>
          <pc:docMk/>
          <pc:sldMk cId="2635109923" sldId="272"/>
        </pc:sldMkLst>
        <pc:spChg chg="add mod">
          <ac:chgData name="francesca.foppolo@unimib.it" userId="78d31a8b-e9de-4ae7-bfe6-0dde32ff6960" providerId="ADAL" clId="{CE94FAC2-3770-404F-947A-3917AB59F1D0}" dt="2026-05-14T18:22:17.948" v="858" actId="14100"/>
          <ac:spMkLst>
            <pc:docMk/>
            <pc:sldMk cId="2635109923" sldId="272"/>
            <ac:spMk id="5" creationId="{B9875447-26AA-4A68-5FA9-5ACBB8C51E10}"/>
          </ac:spMkLst>
        </pc:spChg>
        <pc:spChg chg="del">
          <ac:chgData name="francesca.foppolo@unimib.it" userId="78d31a8b-e9de-4ae7-bfe6-0dde32ff6960" providerId="ADAL" clId="{CE94FAC2-3770-404F-947A-3917AB59F1D0}" dt="2026-05-14T17:18:05.387" v="681" actId="478"/>
          <ac:spMkLst>
            <pc:docMk/>
            <pc:sldMk cId="2635109923" sldId="272"/>
            <ac:spMk id="15" creationId="{E4345718-EEF9-07D7-8F40-026059473DA7}"/>
          </ac:spMkLst>
        </pc:spChg>
        <pc:picChg chg="add mod">
          <ac:chgData name="francesca.foppolo@unimib.it" userId="78d31a8b-e9de-4ae7-bfe6-0dde32ff6960" providerId="ADAL" clId="{CE94FAC2-3770-404F-947A-3917AB59F1D0}" dt="2026-05-14T17:18:14.468" v="684" actId="14100"/>
          <ac:picMkLst>
            <pc:docMk/>
            <pc:sldMk cId="2635109923" sldId="272"/>
            <ac:picMk id="2" creationId="{376194E1-6DA2-842D-2F48-493693EA9EB5}"/>
          </ac:picMkLst>
        </pc:picChg>
        <pc:picChg chg="add del mod">
          <ac:chgData name="francesca.foppolo@unimib.it" userId="78d31a8b-e9de-4ae7-bfe6-0dde32ff6960" providerId="ADAL" clId="{CE94FAC2-3770-404F-947A-3917AB59F1D0}" dt="2026-05-14T18:21:53.474" v="850" actId="478"/>
          <ac:picMkLst>
            <pc:docMk/>
            <pc:sldMk cId="2635109923" sldId="272"/>
            <ac:picMk id="4" creationId="{9593ED1C-8B33-C419-FB97-EE97E6C371EE}"/>
          </ac:picMkLst>
        </pc:picChg>
        <pc:picChg chg="add mod">
          <ac:chgData name="francesca.foppolo@unimib.it" userId="78d31a8b-e9de-4ae7-bfe6-0dde32ff6960" providerId="ADAL" clId="{CE94FAC2-3770-404F-947A-3917AB59F1D0}" dt="2026-05-14T18:22:02.222" v="855" actId="1076"/>
          <ac:picMkLst>
            <pc:docMk/>
            <pc:sldMk cId="2635109923" sldId="272"/>
            <ac:picMk id="6" creationId="{55A35E50-BF37-CA36-0FA6-1D5A39009D87}"/>
          </ac:picMkLst>
        </pc:picChg>
        <pc:picChg chg="add mod">
          <ac:chgData name="francesca.foppolo@unimib.it" userId="78d31a8b-e9de-4ae7-bfe6-0dde32ff6960" providerId="ADAL" clId="{CE94FAC2-3770-404F-947A-3917AB59F1D0}" dt="2026-05-15T05:58:12.330" v="1344"/>
          <ac:picMkLst>
            <pc:docMk/>
            <pc:sldMk cId="2635109923" sldId="272"/>
            <ac:picMk id="7" creationId="{92A3C521-7DB2-D139-2E71-6B78467A2BFE}"/>
          </ac:picMkLst>
        </pc:picChg>
        <pc:picChg chg="del mod">
          <ac:chgData name="francesca.foppolo@unimib.it" userId="78d31a8b-e9de-4ae7-bfe6-0dde32ff6960" providerId="ADAL" clId="{CE94FAC2-3770-404F-947A-3917AB59F1D0}" dt="2026-05-15T05:58:11.816" v="1343" actId="478"/>
          <ac:picMkLst>
            <pc:docMk/>
            <pc:sldMk cId="2635109923" sldId="272"/>
            <ac:picMk id="17" creationId="{0B12DD03-7E67-D000-3F7D-D74F4A3E34A4}"/>
          </ac:picMkLst>
        </pc:picChg>
      </pc:sldChg>
      <pc:sldChg chg="addSp delSp modSp add mod setBg">
        <pc:chgData name="francesca.foppolo@unimib.it" userId="78d31a8b-e9de-4ae7-bfe6-0dde32ff6960" providerId="ADAL" clId="{CE94FAC2-3770-404F-947A-3917AB59F1D0}" dt="2026-05-15T05:58:39.726" v="1349" actId="166"/>
        <pc:sldMkLst>
          <pc:docMk/>
          <pc:sldMk cId="1664376438" sldId="273"/>
        </pc:sldMkLst>
        <pc:spChg chg="add del mod">
          <ac:chgData name="francesca.foppolo@unimib.it" userId="78d31a8b-e9de-4ae7-bfe6-0dde32ff6960" providerId="ADAL" clId="{CE94FAC2-3770-404F-947A-3917AB59F1D0}" dt="2026-05-14T18:19:16.057" v="806" actId="478"/>
          <ac:spMkLst>
            <pc:docMk/>
            <pc:sldMk cId="1664376438" sldId="273"/>
            <ac:spMk id="5" creationId="{410F46C1-F28C-7397-254E-8841CF35F487}"/>
          </ac:spMkLst>
        </pc:spChg>
        <pc:spChg chg="add mod">
          <ac:chgData name="francesca.foppolo@unimib.it" userId="78d31a8b-e9de-4ae7-bfe6-0dde32ff6960" providerId="ADAL" clId="{CE94FAC2-3770-404F-947A-3917AB59F1D0}" dt="2026-05-14T18:22:26.795" v="859" actId="14100"/>
          <ac:spMkLst>
            <pc:docMk/>
            <pc:sldMk cId="1664376438" sldId="273"/>
            <ac:spMk id="6" creationId="{9EAA6497-2925-C2D1-BB20-03C180549FBB}"/>
          </ac:spMkLst>
        </pc:spChg>
        <pc:picChg chg="del">
          <ac:chgData name="francesca.foppolo@unimib.it" userId="78d31a8b-e9de-4ae7-bfe6-0dde32ff6960" providerId="ADAL" clId="{CE94FAC2-3770-404F-947A-3917AB59F1D0}" dt="2026-05-14T17:18:24.270" v="687" actId="478"/>
          <ac:picMkLst>
            <pc:docMk/>
            <pc:sldMk cId="1664376438" sldId="273"/>
            <ac:picMk id="2" creationId="{AD6F3CF1-E9B8-207B-6C1D-6AF9C81CE2DD}"/>
          </ac:picMkLst>
        </pc:picChg>
        <pc:picChg chg="add mod">
          <ac:chgData name="francesca.foppolo@unimib.it" userId="78d31a8b-e9de-4ae7-bfe6-0dde32ff6960" providerId="ADAL" clId="{CE94FAC2-3770-404F-947A-3917AB59F1D0}" dt="2026-05-14T18:20:10.847" v="823" actId="1076"/>
          <ac:picMkLst>
            <pc:docMk/>
            <pc:sldMk cId="1664376438" sldId="273"/>
            <ac:picMk id="3" creationId="{5D805931-02DF-0D75-B25F-C8603A9173EA}"/>
          </ac:picMkLst>
        </pc:picChg>
        <pc:picChg chg="add mod ord">
          <ac:chgData name="francesca.foppolo@unimib.it" userId="78d31a8b-e9de-4ae7-bfe6-0dde32ff6960" providerId="ADAL" clId="{CE94FAC2-3770-404F-947A-3917AB59F1D0}" dt="2026-05-15T05:58:39.726" v="1349" actId="166"/>
          <ac:picMkLst>
            <pc:docMk/>
            <pc:sldMk cId="1664376438" sldId="273"/>
            <ac:picMk id="4" creationId="{DA14F374-D58F-2A25-0530-CD14BDCE08D3}"/>
          </ac:picMkLst>
        </pc:picChg>
        <pc:picChg chg="add mod ord">
          <ac:chgData name="francesca.foppolo@unimib.it" userId="78d31a8b-e9de-4ae7-bfe6-0dde32ff6960" providerId="ADAL" clId="{CE94FAC2-3770-404F-947A-3917AB59F1D0}" dt="2026-05-15T05:58:27.933" v="1348" actId="167"/>
          <ac:picMkLst>
            <pc:docMk/>
            <pc:sldMk cId="1664376438" sldId="273"/>
            <ac:picMk id="7" creationId="{B2E573BD-DAEE-B9F5-8D95-D3E752CA17CA}"/>
          </ac:picMkLst>
        </pc:picChg>
        <pc:picChg chg="del">
          <ac:chgData name="francesca.foppolo@unimib.it" userId="78d31a8b-e9de-4ae7-bfe6-0dde32ff6960" providerId="ADAL" clId="{CE94FAC2-3770-404F-947A-3917AB59F1D0}" dt="2026-05-15T05:58:18.571" v="1345" actId="478"/>
          <ac:picMkLst>
            <pc:docMk/>
            <pc:sldMk cId="1664376438" sldId="273"/>
            <ac:picMk id="17" creationId="{56C7E04B-27BB-271D-218A-2B3834A2B54B}"/>
          </ac:picMkLst>
        </pc:picChg>
      </pc:sldChg>
      <pc:sldChg chg="addSp delSp modSp add mod setBg">
        <pc:chgData name="francesca.foppolo@unimib.it" userId="78d31a8b-e9de-4ae7-bfe6-0dde32ff6960" providerId="ADAL" clId="{CE94FAC2-3770-404F-947A-3917AB59F1D0}" dt="2026-05-15T06:02:31.484" v="1383" actId="1076"/>
        <pc:sldMkLst>
          <pc:docMk/>
          <pc:sldMk cId="3080030085" sldId="274"/>
        </pc:sldMkLst>
        <pc:spChg chg="add mod">
          <ac:chgData name="francesca.foppolo@unimib.it" userId="78d31a8b-e9de-4ae7-bfe6-0dde32ff6960" providerId="ADAL" clId="{CE94FAC2-3770-404F-947A-3917AB59F1D0}" dt="2026-05-15T06:02:24.518" v="1381" actId="1076"/>
          <ac:spMkLst>
            <pc:docMk/>
            <pc:sldMk cId="3080030085" sldId="274"/>
            <ac:spMk id="4" creationId="{6593D80F-66AE-89F7-0FCB-7384D1CDDE88}"/>
          </ac:spMkLst>
        </pc:spChg>
        <pc:picChg chg="add mod ord modCrop">
          <ac:chgData name="francesca.foppolo@unimib.it" userId="78d31a8b-e9de-4ae7-bfe6-0dde32ff6960" providerId="ADAL" clId="{CE94FAC2-3770-404F-947A-3917AB59F1D0}" dt="2026-05-15T06:02:16.401" v="1380" actId="1076"/>
          <ac:picMkLst>
            <pc:docMk/>
            <pc:sldMk cId="3080030085" sldId="274"/>
            <ac:picMk id="2" creationId="{85D4FDB2-5411-4FE2-4B11-EAEBE1E4B23C}"/>
          </ac:picMkLst>
        </pc:picChg>
        <pc:picChg chg="del">
          <ac:chgData name="francesca.foppolo@unimib.it" userId="78d31a8b-e9de-4ae7-bfe6-0dde32ff6960" providerId="ADAL" clId="{CE94FAC2-3770-404F-947A-3917AB59F1D0}" dt="2026-05-14T17:18:40.277" v="692" actId="478"/>
          <ac:picMkLst>
            <pc:docMk/>
            <pc:sldMk cId="3080030085" sldId="274"/>
            <ac:picMk id="3" creationId="{394D6CF4-7249-A6CA-F8C8-A7CC3FE16C9C}"/>
          </ac:picMkLst>
        </pc:picChg>
        <pc:picChg chg="add mod">
          <ac:chgData name="francesca.foppolo@unimib.it" userId="78d31a8b-e9de-4ae7-bfe6-0dde32ff6960" providerId="ADAL" clId="{CE94FAC2-3770-404F-947A-3917AB59F1D0}" dt="2026-05-15T06:02:31.484" v="1383" actId="1076"/>
          <ac:picMkLst>
            <pc:docMk/>
            <pc:sldMk cId="3080030085" sldId="274"/>
            <ac:picMk id="5" creationId="{DAE3C534-88FA-F6DB-718E-2B53A1D8FB0D}"/>
          </ac:picMkLst>
        </pc:picChg>
        <pc:picChg chg="add mod">
          <ac:chgData name="francesca.foppolo@unimib.it" userId="78d31a8b-e9de-4ae7-bfe6-0dde32ff6960" providerId="ADAL" clId="{CE94FAC2-3770-404F-947A-3917AB59F1D0}" dt="2026-05-15T05:58:46.718" v="1351"/>
          <ac:picMkLst>
            <pc:docMk/>
            <pc:sldMk cId="3080030085" sldId="274"/>
            <ac:picMk id="6" creationId="{77AD4FC5-2ADA-F0A4-1E2D-4CEFB2238BA0}"/>
          </ac:picMkLst>
        </pc:picChg>
        <pc:picChg chg="del">
          <ac:chgData name="francesca.foppolo@unimib.it" userId="78d31a8b-e9de-4ae7-bfe6-0dde32ff6960" providerId="ADAL" clId="{CE94FAC2-3770-404F-947A-3917AB59F1D0}" dt="2026-05-15T05:58:45.782" v="1350" actId="478"/>
          <ac:picMkLst>
            <pc:docMk/>
            <pc:sldMk cId="3080030085" sldId="274"/>
            <ac:picMk id="17" creationId="{4A042D69-3023-6DE2-2233-55D2D410C24D}"/>
          </ac:picMkLst>
        </pc:picChg>
      </pc:sldChg>
      <pc:sldChg chg="addSp delSp modSp add mod setBg">
        <pc:chgData name="francesca.foppolo@unimib.it" userId="78d31a8b-e9de-4ae7-bfe6-0dde32ff6960" providerId="ADAL" clId="{CE94FAC2-3770-404F-947A-3917AB59F1D0}" dt="2026-05-15T05:59:31.474" v="1359" actId="14100"/>
        <pc:sldMkLst>
          <pc:docMk/>
          <pc:sldMk cId="3054460930" sldId="275"/>
        </pc:sldMkLst>
        <pc:spChg chg="add del mod">
          <ac:chgData name="francesca.foppolo@unimib.it" userId="78d31a8b-e9de-4ae7-bfe6-0dde32ff6960" providerId="ADAL" clId="{CE94FAC2-3770-404F-947A-3917AB59F1D0}" dt="2026-05-14T17:26:34.720" v="724" actId="478"/>
          <ac:spMkLst>
            <pc:docMk/>
            <pc:sldMk cId="3054460930" sldId="275"/>
            <ac:spMk id="3" creationId="{E501A046-FD3A-2355-A4EF-AB71EBDA1C06}"/>
          </ac:spMkLst>
        </pc:spChg>
        <pc:spChg chg="add mod">
          <ac:chgData name="francesca.foppolo@unimib.it" userId="78d31a8b-e9de-4ae7-bfe6-0dde32ff6960" providerId="ADAL" clId="{CE94FAC2-3770-404F-947A-3917AB59F1D0}" dt="2026-05-14T17:34:59.246" v="766" actId="1076"/>
          <ac:spMkLst>
            <pc:docMk/>
            <pc:sldMk cId="3054460930" sldId="275"/>
            <ac:spMk id="14" creationId="{5687D417-BDE2-335C-25EE-2EECBCE64171}"/>
          </ac:spMkLst>
        </pc:spChg>
        <pc:spChg chg="add mod">
          <ac:chgData name="francesca.foppolo@unimib.it" userId="78d31a8b-e9de-4ae7-bfe6-0dde32ff6960" providerId="ADAL" clId="{CE94FAC2-3770-404F-947A-3917AB59F1D0}" dt="2026-05-14T18:24:14.267" v="884" actId="207"/>
          <ac:spMkLst>
            <pc:docMk/>
            <pc:sldMk cId="3054460930" sldId="275"/>
            <ac:spMk id="15" creationId="{41775F44-38CF-8772-17D7-113F5F063ABB}"/>
          </ac:spMkLst>
        </pc:spChg>
        <pc:picChg chg="del">
          <ac:chgData name="francesca.foppolo@unimib.it" userId="78d31a8b-e9de-4ae7-bfe6-0dde32ff6960" providerId="ADAL" clId="{CE94FAC2-3770-404F-947A-3917AB59F1D0}" dt="2026-05-14T17:18:57.770" v="698" actId="478"/>
          <ac:picMkLst>
            <pc:docMk/>
            <pc:sldMk cId="3054460930" sldId="275"/>
            <ac:picMk id="2" creationId="{9D92E3B9-7F21-FA1B-F328-70305B3188CA}"/>
          </ac:picMkLst>
        </pc:picChg>
        <pc:picChg chg="add del mod">
          <ac:chgData name="francesca.foppolo@unimib.it" userId="78d31a8b-e9de-4ae7-bfe6-0dde32ff6960" providerId="ADAL" clId="{CE94FAC2-3770-404F-947A-3917AB59F1D0}" dt="2026-05-14T17:31:49.112" v="733" actId="478"/>
          <ac:picMkLst>
            <pc:docMk/>
            <pc:sldMk cId="3054460930" sldId="275"/>
            <ac:picMk id="5" creationId="{705D2CF2-E49D-5B43-2149-7F1155380F05}"/>
          </ac:picMkLst>
        </pc:picChg>
        <pc:picChg chg="add mod">
          <ac:chgData name="francesca.foppolo@unimib.it" userId="78d31a8b-e9de-4ae7-bfe6-0dde32ff6960" providerId="ADAL" clId="{CE94FAC2-3770-404F-947A-3917AB59F1D0}" dt="2026-05-14T17:33:55.028" v="756" actId="1440"/>
          <ac:picMkLst>
            <pc:docMk/>
            <pc:sldMk cId="3054460930" sldId="275"/>
            <ac:picMk id="7" creationId="{FA3B3CCE-F948-BEBA-A5FB-D8F1AC7E02D8}"/>
          </ac:picMkLst>
        </pc:picChg>
        <pc:picChg chg="add mod">
          <ac:chgData name="francesca.foppolo@unimib.it" userId="78d31a8b-e9de-4ae7-bfe6-0dde32ff6960" providerId="ADAL" clId="{CE94FAC2-3770-404F-947A-3917AB59F1D0}" dt="2026-05-14T17:34:11.029" v="759" actId="1076"/>
          <ac:picMkLst>
            <pc:docMk/>
            <pc:sldMk cId="3054460930" sldId="275"/>
            <ac:picMk id="9" creationId="{B0E54412-7AA8-D0AB-1755-45CB4AD9113D}"/>
          </ac:picMkLst>
        </pc:picChg>
        <pc:picChg chg="add mod">
          <ac:chgData name="francesca.foppolo@unimib.it" userId="78d31a8b-e9de-4ae7-bfe6-0dde32ff6960" providerId="ADAL" clId="{CE94FAC2-3770-404F-947A-3917AB59F1D0}" dt="2026-05-14T17:34:11.029" v="759" actId="1076"/>
          <ac:picMkLst>
            <pc:docMk/>
            <pc:sldMk cId="3054460930" sldId="275"/>
            <ac:picMk id="11" creationId="{7FB337C2-9BA9-C540-3009-B9941F483088}"/>
          </ac:picMkLst>
        </pc:picChg>
        <pc:picChg chg="add mod">
          <ac:chgData name="francesca.foppolo@unimib.it" userId="78d31a8b-e9de-4ae7-bfe6-0dde32ff6960" providerId="ADAL" clId="{CE94FAC2-3770-404F-947A-3917AB59F1D0}" dt="2026-05-14T18:24:18.860" v="885" actId="207"/>
          <ac:picMkLst>
            <pc:docMk/>
            <pc:sldMk cId="3054460930" sldId="275"/>
            <ac:picMk id="12" creationId="{D1DE7FCE-9D5F-ABAB-B595-CE610BFDF40C}"/>
          </ac:picMkLst>
        </pc:picChg>
        <pc:picChg chg="add del mod">
          <ac:chgData name="francesca.foppolo@unimib.it" userId="78d31a8b-e9de-4ae7-bfe6-0dde32ff6960" providerId="ADAL" clId="{CE94FAC2-3770-404F-947A-3917AB59F1D0}" dt="2026-05-14T17:34:31.475" v="761" actId="478"/>
          <ac:picMkLst>
            <pc:docMk/>
            <pc:sldMk cId="3054460930" sldId="275"/>
            <ac:picMk id="13" creationId="{4732C797-1719-0142-CF55-DEE801A23E08}"/>
          </ac:picMkLst>
        </pc:picChg>
        <pc:picChg chg="add mod">
          <ac:chgData name="francesca.foppolo@unimib.it" userId="78d31a8b-e9de-4ae7-bfe6-0dde32ff6960" providerId="ADAL" clId="{CE94FAC2-3770-404F-947A-3917AB59F1D0}" dt="2026-05-14T18:22:52.933" v="868" actId="1076"/>
          <ac:picMkLst>
            <pc:docMk/>
            <pc:sldMk cId="3054460930" sldId="275"/>
            <ac:picMk id="16" creationId="{87C09B43-AC07-D93D-19D1-71E59FE97AFF}"/>
          </ac:picMkLst>
        </pc:picChg>
        <pc:picChg chg="del">
          <ac:chgData name="francesca.foppolo@unimib.it" userId="78d31a8b-e9de-4ae7-bfe6-0dde32ff6960" providerId="ADAL" clId="{CE94FAC2-3770-404F-947A-3917AB59F1D0}" dt="2026-05-15T05:59:21.617" v="1357" actId="478"/>
          <ac:picMkLst>
            <pc:docMk/>
            <pc:sldMk cId="3054460930" sldId="275"/>
            <ac:picMk id="17" creationId="{B0A8A9EE-D910-4399-A51C-0399E2F5B868}"/>
          </ac:picMkLst>
        </pc:picChg>
        <pc:picChg chg="add mod">
          <ac:chgData name="francesca.foppolo@unimib.it" userId="78d31a8b-e9de-4ae7-bfe6-0dde32ff6960" providerId="ADAL" clId="{CE94FAC2-3770-404F-947A-3917AB59F1D0}" dt="2026-05-15T05:59:31.474" v="1359" actId="14100"/>
          <ac:picMkLst>
            <pc:docMk/>
            <pc:sldMk cId="3054460930" sldId="275"/>
            <ac:picMk id="18" creationId="{4365BB39-A2BE-410B-D8E2-0A65DFE663E7}"/>
          </ac:picMkLst>
        </pc:picChg>
      </pc:sldChg>
      <pc:sldChg chg="addSp delSp modSp add del mod setBg delDesignElem">
        <pc:chgData name="francesca.foppolo@unimib.it" userId="78d31a8b-e9de-4ae7-bfe6-0dde32ff6960" providerId="ADAL" clId="{CE94FAC2-3770-404F-947A-3917AB59F1D0}" dt="2026-05-14T18:26:35.857" v="906" actId="47"/>
        <pc:sldMkLst>
          <pc:docMk/>
          <pc:sldMk cId="526584780" sldId="276"/>
        </pc:sldMkLst>
        <pc:spChg chg="add del mod">
          <ac:chgData name="francesca.foppolo@unimib.it" userId="78d31a8b-e9de-4ae7-bfe6-0dde32ff6960" providerId="ADAL" clId="{CE94FAC2-3770-404F-947A-3917AB59F1D0}" dt="2026-05-14T18:25:45.424" v="888" actId="478"/>
          <ac:spMkLst>
            <pc:docMk/>
            <pc:sldMk cId="526584780" sldId="276"/>
            <ac:spMk id="2" creationId="{ACB4BA69-CF69-A130-B630-E2AAC4F3610B}"/>
          </ac:spMkLst>
        </pc:spChg>
        <pc:spChg chg="del">
          <ac:chgData name="francesca.foppolo@unimib.it" userId="78d31a8b-e9de-4ae7-bfe6-0dde32ff6960" providerId="ADAL" clId="{CE94FAC2-3770-404F-947A-3917AB59F1D0}" dt="2026-05-14T17:19:44.468" v="712" actId="478"/>
          <ac:spMkLst>
            <pc:docMk/>
            <pc:sldMk cId="526584780" sldId="276"/>
            <ac:spMk id="3" creationId="{B57FD14D-7C01-F29D-EE39-43D4C8EA8574}"/>
          </ac:spMkLst>
        </pc:spChg>
        <pc:spChg chg="add mod">
          <ac:chgData name="francesca.foppolo@unimib.it" userId="78d31a8b-e9de-4ae7-bfe6-0dde32ff6960" providerId="ADAL" clId="{CE94FAC2-3770-404F-947A-3917AB59F1D0}" dt="2026-05-14T18:24:41.246" v="886" actId="207"/>
          <ac:spMkLst>
            <pc:docMk/>
            <pc:sldMk cId="526584780" sldId="276"/>
            <ac:spMk id="4" creationId="{EFCE2082-9812-6EC1-9614-10837997873E}"/>
          </ac:spMkLst>
        </pc:spChg>
        <pc:spChg chg="add del mod">
          <ac:chgData name="francesca.foppolo@unimib.it" userId="78d31a8b-e9de-4ae7-bfe6-0dde32ff6960" providerId="ADAL" clId="{CE94FAC2-3770-404F-947A-3917AB59F1D0}" dt="2026-05-14T18:26:05.299" v="893" actId="478"/>
          <ac:spMkLst>
            <pc:docMk/>
            <pc:sldMk cId="526584780" sldId="276"/>
            <ac:spMk id="7" creationId="{BC33AAE6-D8C8-54DA-533F-AF7E3AEB65B1}"/>
          </ac:spMkLst>
        </pc:spChg>
        <pc:spChg chg="add mod">
          <ac:chgData name="francesca.foppolo@unimib.it" userId="78d31a8b-e9de-4ae7-bfe6-0dde32ff6960" providerId="ADAL" clId="{CE94FAC2-3770-404F-947A-3917AB59F1D0}" dt="2026-05-14T18:26:20.254" v="904" actId="6549"/>
          <ac:spMkLst>
            <pc:docMk/>
            <pc:sldMk cId="526584780" sldId="276"/>
            <ac:spMk id="8" creationId="{87F0E64F-5DA6-4E1E-8EDF-F8319B274625}"/>
          </ac:spMkLst>
        </pc:spChg>
        <pc:spChg chg="del">
          <ac:chgData name="francesca.foppolo@unimib.it" userId="78d31a8b-e9de-4ae7-bfe6-0dde32ff6960" providerId="ADAL" clId="{CE94FAC2-3770-404F-947A-3917AB59F1D0}" dt="2026-05-14T17:19:37.362" v="711"/>
          <ac:spMkLst>
            <pc:docMk/>
            <pc:sldMk cId="526584780" sldId="276"/>
            <ac:spMk id="22" creationId="{0306E7D6-7615-0D47-2059-B835A12FBD5D}"/>
          </ac:spMkLst>
        </pc:spChg>
        <pc:picChg chg="add mod">
          <ac:chgData name="francesca.foppolo@unimib.it" userId="78d31a8b-e9de-4ae7-bfe6-0dde32ff6960" providerId="ADAL" clId="{CE94FAC2-3770-404F-947A-3917AB59F1D0}" dt="2026-05-14T18:23:20.354" v="873" actId="1076"/>
          <ac:picMkLst>
            <pc:docMk/>
            <pc:sldMk cId="526584780" sldId="276"/>
            <ac:picMk id="5" creationId="{E14E1187-7185-EF36-3CBF-7C3B8EBAB83C}"/>
          </ac:picMkLst>
        </pc:picChg>
        <pc:picChg chg="mod ord">
          <ac:chgData name="francesca.foppolo@unimib.it" userId="78d31a8b-e9de-4ae7-bfe6-0dde32ff6960" providerId="ADAL" clId="{CE94FAC2-3770-404F-947A-3917AB59F1D0}" dt="2026-05-14T17:20:01.018" v="717" actId="14100"/>
          <ac:picMkLst>
            <pc:docMk/>
            <pc:sldMk cId="526584780" sldId="276"/>
            <ac:picMk id="17" creationId="{2501B37D-F214-B6C2-BC57-9715C4463116}"/>
          </ac:picMkLst>
        </pc:picChg>
      </pc:sldChg>
      <pc:sldChg chg="addSp delSp modSp add del mod ord">
        <pc:chgData name="francesca.foppolo@unimib.it" userId="78d31a8b-e9de-4ae7-bfe6-0dde32ff6960" providerId="ADAL" clId="{CE94FAC2-3770-404F-947A-3917AB59F1D0}" dt="2026-05-15T05:51:48.610" v="1331" actId="47"/>
        <pc:sldMkLst>
          <pc:docMk/>
          <pc:sldMk cId="1974431543" sldId="277"/>
        </pc:sldMkLst>
        <pc:spChg chg="mod">
          <ac:chgData name="francesca.foppolo@unimib.it" userId="78d31a8b-e9de-4ae7-bfe6-0dde32ff6960" providerId="ADAL" clId="{CE94FAC2-3770-404F-947A-3917AB59F1D0}" dt="2026-05-15T05:47:18.426" v="1278" actId="1076"/>
          <ac:spMkLst>
            <pc:docMk/>
            <pc:sldMk cId="1974431543" sldId="277"/>
            <ac:spMk id="2" creationId="{4887AE7E-F6F6-9AD0-F501-E258DA9CA9CA}"/>
          </ac:spMkLst>
        </pc:spChg>
        <pc:spChg chg="add del mod">
          <ac:chgData name="francesca.foppolo@unimib.it" userId="78d31a8b-e9de-4ae7-bfe6-0dde32ff6960" providerId="ADAL" clId="{CE94FAC2-3770-404F-947A-3917AB59F1D0}" dt="2026-05-14T18:39:08.239" v="1053" actId="478"/>
          <ac:spMkLst>
            <pc:docMk/>
            <pc:sldMk cId="1974431543" sldId="277"/>
            <ac:spMk id="6" creationId="{B4094B4E-D621-13C4-2DC7-D4EE6FCFC527}"/>
          </ac:spMkLst>
        </pc:spChg>
        <pc:spChg chg="add del mod">
          <ac:chgData name="francesca.foppolo@unimib.it" userId="78d31a8b-e9de-4ae7-bfe6-0dde32ff6960" providerId="ADAL" clId="{CE94FAC2-3770-404F-947A-3917AB59F1D0}" dt="2026-05-14T18:39:07.944" v="1051" actId="478"/>
          <ac:spMkLst>
            <pc:docMk/>
            <pc:sldMk cId="1974431543" sldId="277"/>
            <ac:spMk id="8" creationId="{29AEA1CD-7E75-469D-889D-659DF71D28BD}"/>
          </ac:spMkLst>
        </pc:spChg>
        <pc:spChg chg="add del mod">
          <ac:chgData name="francesca.foppolo@unimib.it" userId="78d31a8b-e9de-4ae7-bfe6-0dde32ff6960" providerId="ADAL" clId="{CE94FAC2-3770-404F-947A-3917AB59F1D0}" dt="2026-05-14T18:39:08.742" v="1055" actId="478"/>
          <ac:spMkLst>
            <pc:docMk/>
            <pc:sldMk cId="1974431543" sldId="277"/>
            <ac:spMk id="10" creationId="{356C8D46-A45C-ED8A-5418-3F3E2E942235}"/>
          </ac:spMkLst>
        </pc:spChg>
        <pc:spChg chg="add del mod">
          <ac:chgData name="francesca.foppolo@unimib.it" userId="78d31a8b-e9de-4ae7-bfe6-0dde32ff6960" providerId="ADAL" clId="{CE94FAC2-3770-404F-947A-3917AB59F1D0}" dt="2026-05-14T18:39:08.406" v="1054" actId="478"/>
          <ac:spMkLst>
            <pc:docMk/>
            <pc:sldMk cId="1974431543" sldId="277"/>
            <ac:spMk id="12" creationId="{A8F58683-E304-1E8C-52E4-D365A0C89922}"/>
          </ac:spMkLst>
        </pc:spChg>
        <pc:spChg chg="add del mod">
          <ac:chgData name="francesca.foppolo@unimib.it" userId="78d31a8b-e9de-4ae7-bfe6-0dde32ff6960" providerId="ADAL" clId="{CE94FAC2-3770-404F-947A-3917AB59F1D0}" dt="2026-05-14T18:39:08.083" v="1052" actId="478"/>
          <ac:spMkLst>
            <pc:docMk/>
            <pc:sldMk cId="1974431543" sldId="277"/>
            <ac:spMk id="14" creationId="{472069AE-45F5-B2BE-1DE8-E7D6DF417110}"/>
          </ac:spMkLst>
        </pc:spChg>
        <pc:picChg chg="mod">
          <ac:chgData name="francesca.foppolo@unimib.it" userId="78d31a8b-e9de-4ae7-bfe6-0dde32ff6960" providerId="ADAL" clId="{CE94FAC2-3770-404F-947A-3917AB59F1D0}" dt="2026-05-15T05:37:56.694" v="1067" actId="14100"/>
          <ac:picMkLst>
            <pc:docMk/>
            <pc:sldMk cId="1974431543" sldId="277"/>
            <ac:picMk id="17" creationId="{B08B5335-6EC2-BD44-E5BC-FE26E8073ADF}"/>
          </ac:picMkLst>
        </pc:picChg>
      </pc:sldChg>
      <pc:sldChg chg="modSp add del mod">
        <pc:chgData name="francesca.foppolo@unimib.it" userId="78d31a8b-e9de-4ae7-bfe6-0dde32ff6960" providerId="ADAL" clId="{CE94FAC2-3770-404F-947A-3917AB59F1D0}" dt="2026-05-14T18:29:04.395" v="931" actId="47"/>
        <pc:sldMkLst>
          <pc:docMk/>
          <pc:sldMk cId="2571029108" sldId="278"/>
        </pc:sldMkLst>
        <pc:spChg chg="mod">
          <ac:chgData name="francesca.foppolo@unimib.it" userId="78d31a8b-e9de-4ae7-bfe6-0dde32ff6960" providerId="ADAL" clId="{CE94FAC2-3770-404F-947A-3917AB59F1D0}" dt="2026-05-14T18:26:44.434" v="908" actId="1076"/>
          <ac:spMkLst>
            <pc:docMk/>
            <pc:sldMk cId="2571029108" sldId="278"/>
            <ac:spMk id="7" creationId="{8F563079-000C-7D3E-2253-C1BA5D436EFB}"/>
          </ac:spMkLst>
        </pc:spChg>
      </pc:sldChg>
      <pc:sldChg chg="addSp delSp modSp add mod">
        <pc:chgData name="francesca.foppolo@unimib.it" userId="78d31a8b-e9de-4ae7-bfe6-0dde32ff6960" providerId="ADAL" clId="{CE94FAC2-3770-404F-947A-3917AB59F1D0}" dt="2026-05-15T06:00:13.853" v="1364"/>
        <pc:sldMkLst>
          <pc:docMk/>
          <pc:sldMk cId="1998929450" sldId="279"/>
        </pc:sldMkLst>
        <pc:picChg chg="add mod">
          <ac:chgData name="francesca.foppolo@unimib.it" userId="78d31a8b-e9de-4ae7-bfe6-0dde32ff6960" providerId="ADAL" clId="{CE94FAC2-3770-404F-947A-3917AB59F1D0}" dt="2026-05-15T06:00:13.853" v="1364"/>
          <ac:picMkLst>
            <pc:docMk/>
            <pc:sldMk cId="1998929450" sldId="279"/>
            <ac:picMk id="2" creationId="{8163EDCC-A6ED-8F81-10EF-47808C7A77EA}"/>
          </ac:picMkLst>
        </pc:picChg>
        <pc:picChg chg="del">
          <ac:chgData name="francesca.foppolo@unimib.it" userId="78d31a8b-e9de-4ae7-bfe6-0dde32ff6960" providerId="ADAL" clId="{CE94FAC2-3770-404F-947A-3917AB59F1D0}" dt="2026-05-15T06:00:13.490" v="1363" actId="478"/>
          <ac:picMkLst>
            <pc:docMk/>
            <pc:sldMk cId="1998929450" sldId="279"/>
            <ac:picMk id="17" creationId="{FB66F22A-E191-3853-2750-74D8BB313DBC}"/>
          </ac:picMkLst>
        </pc:picChg>
      </pc:sldChg>
      <pc:sldChg chg="modSp add del mod">
        <pc:chgData name="francesca.foppolo@unimib.it" userId="78d31a8b-e9de-4ae7-bfe6-0dde32ff6960" providerId="ADAL" clId="{CE94FAC2-3770-404F-947A-3917AB59F1D0}" dt="2026-05-14T18:37:13.680" v="1008" actId="47"/>
        <pc:sldMkLst>
          <pc:docMk/>
          <pc:sldMk cId="2662222424" sldId="280"/>
        </pc:sldMkLst>
        <pc:spChg chg="mod">
          <ac:chgData name="francesca.foppolo@unimib.it" userId="78d31a8b-e9de-4ae7-bfe6-0dde32ff6960" providerId="ADAL" clId="{CE94FAC2-3770-404F-947A-3917AB59F1D0}" dt="2026-05-14T18:29:18.051" v="932" actId="1076"/>
          <ac:spMkLst>
            <pc:docMk/>
            <pc:sldMk cId="2662222424" sldId="280"/>
            <ac:spMk id="15" creationId="{354C12A1-FD4A-63CE-152E-623BAB2499B9}"/>
          </ac:spMkLst>
        </pc:spChg>
      </pc:sldChg>
      <pc:sldChg chg="addSp delSp modSp add del mod ord">
        <pc:chgData name="francesca.foppolo@unimib.it" userId="78d31a8b-e9de-4ae7-bfe6-0dde32ff6960" providerId="ADAL" clId="{CE94FAC2-3770-404F-947A-3917AB59F1D0}" dt="2026-05-15T06:00:20.197" v="1366"/>
        <pc:sldMkLst>
          <pc:docMk/>
          <pc:sldMk cId="57606244" sldId="281"/>
        </pc:sldMkLst>
        <pc:spChg chg="mod">
          <ac:chgData name="francesca.foppolo@unimib.it" userId="78d31a8b-e9de-4ae7-bfe6-0dde32ff6960" providerId="ADAL" clId="{CE94FAC2-3770-404F-947A-3917AB59F1D0}" dt="2026-05-15T05:49:12.421" v="1299" actId="20577"/>
          <ac:spMkLst>
            <pc:docMk/>
            <pc:sldMk cId="57606244" sldId="281"/>
            <ac:spMk id="15" creationId="{1DA97903-3CC1-7FC1-EB55-5A8BD18A1589}"/>
          </ac:spMkLst>
        </pc:spChg>
        <pc:picChg chg="add mod">
          <ac:chgData name="francesca.foppolo@unimib.it" userId="78d31a8b-e9de-4ae7-bfe6-0dde32ff6960" providerId="ADAL" clId="{CE94FAC2-3770-404F-947A-3917AB59F1D0}" dt="2026-05-15T06:00:20.197" v="1366"/>
          <ac:picMkLst>
            <pc:docMk/>
            <pc:sldMk cId="57606244" sldId="281"/>
            <ac:picMk id="2" creationId="{9E67651D-4AAF-5E85-4117-66507F2E3D26}"/>
          </ac:picMkLst>
        </pc:picChg>
        <pc:picChg chg="del">
          <ac:chgData name="francesca.foppolo@unimib.it" userId="78d31a8b-e9de-4ae7-bfe6-0dde32ff6960" providerId="ADAL" clId="{CE94FAC2-3770-404F-947A-3917AB59F1D0}" dt="2026-05-15T06:00:19.616" v="1365" actId="478"/>
          <ac:picMkLst>
            <pc:docMk/>
            <pc:sldMk cId="57606244" sldId="281"/>
            <ac:picMk id="17" creationId="{1D9B4AC4-E602-8929-664E-89DCE1A3D8E5}"/>
          </ac:picMkLst>
        </pc:picChg>
      </pc:sldChg>
      <pc:sldChg chg="add del">
        <pc:chgData name="francesca.foppolo@unimib.it" userId="78d31a8b-e9de-4ae7-bfe6-0dde32ff6960" providerId="ADAL" clId="{CE94FAC2-3770-404F-947A-3917AB59F1D0}" dt="2026-05-14T18:36:58.409" v="1001" actId="2890"/>
        <pc:sldMkLst>
          <pc:docMk/>
          <pc:sldMk cId="737056676" sldId="281"/>
        </pc:sldMkLst>
      </pc:sldChg>
      <pc:sldChg chg="addSp modSp add del mod modAnim">
        <pc:chgData name="francesca.foppolo@unimib.it" userId="78d31a8b-e9de-4ae7-bfe6-0dde32ff6960" providerId="ADAL" clId="{CE94FAC2-3770-404F-947A-3917AB59F1D0}" dt="2026-05-15T05:52:13.730" v="1332" actId="47"/>
        <pc:sldMkLst>
          <pc:docMk/>
          <pc:sldMk cId="1554416536" sldId="282"/>
        </pc:sldMkLst>
        <pc:spChg chg="mod">
          <ac:chgData name="francesca.foppolo@unimib.it" userId="78d31a8b-e9de-4ae7-bfe6-0dde32ff6960" providerId="ADAL" clId="{CE94FAC2-3770-404F-947A-3917AB59F1D0}" dt="2026-05-15T05:39:26.413" v="1101" actId="552"/>
          <ac:spMkLst>
            <pc:docMk/>
            <pc:sldMk cId="1554416536" sldId="282"/>
            <ac:spMk id="6" creationId="{FCF4F9D8-3B0E-65ED-EB04-EB6F514B2F6A}"/>
          </ac:spMkLst>
        </pc:spChg>
        <pc:spChg chg="add mod">
          <ac:chgData name="francesca.foppolo@unimib.it" userId="78d31a8b-e9de-4ae7-bfe6-0dde32ff6960" providerId="ADAL" clId="{CE94FAC2-3770-404F-947A-3917AB59F1D0}" dt="2026-05-15T05:40:57.065" v="1105" actId="207"/>
          <ac:spMkLst>
            <pc:docMk/>
            <pc:sldMk cId="1554416536" sldId="282"/>
            <ac:spMk id="7" creationId="{0278032B-FA5F-D910-90AE-FA0174D5EF17}"/>
          </ac:spMkLst>
        </pc:spChg>
        <pc:spChg chg="mod">
          <ac:chgData name="francesca.foppolo@unimib.it" userId="78d31a8b-e9de-4ae7-bfe6-0dde32ff6960" providerId="ADAL" clId="{CE94FAC2-3770-404F-947A-3917AB59F1D0}" dt="2026-05-15T05:39:26.413" v="1101" actId="552"/>
          <ac:spMkLst>
            <pc:docMk/>
            <pc:sldMk cId="1554416536" sldId="282"/>
            <ac:spMk id="8" creationId="{056FB1EA-C80E-3DB3-966F-AEF669A2AB28}"/>
          </ac:spMkLst>
        </pc:spChg>
        <pc:spChg chg="mod">
          <ac:chgData name="francesca.foppolo@unimib.it" userId="78d31a8b-e9de-4ae7-bfe6-0dde32ff6960" providerId="ADAL" clId="{CE94FAC2-3770-404F-947A-3917AB59F1D0}" dt="2026-05-15T05:41:26.488" v="1108"/>
          <ac:spMkLst>
            <pc:docMk/>
            <pc:sldMk cId="1554416536" sldId="282"/>
            <ac:spMk id="10" creationId="{4CA892E6-E107-A626-F032-34FBFE701AAC}"/>
          </ac:spMkLst>
        </pc:spChg>
        <pc:spChg chg="mod">
          <ac:chgData name="francesca.foppolo@unimib.it" userId="78d31a8b-e9de-4ae7-bfe6-0dde32ff6960" providerId="ADAL" clId="{CE94FAC2-3770-404F-947A-3917AB59F1D0}" dt="2026-05-15T05:39:26.413" v="1101" actId="552"/>
          <ac:spMkLst>
            <pc:docMk/>
            <pc:sldMk cId="1554416536" sldId="282"/>
            <ac:spMk id="12" creationId="{78038C8D-F28F-3134-54D8-8CC7EEE91073}"/>
          </ac:spMkLst>
        </pc:spChg>
        <pc:spChg chg="mod">
          <ac:chgData name="francesca.foppolo@unimib.it" userId="78d31a8b-e9de-4ae7-bfe6-0dde32ff6960" providerId="ADAL" clId="{CE94FAC2-3770-404F-947A-3917AB59F1D0}" dt="2026-05-15T05:39:26.413" v="1101" actId="552"/>
          <ac:spMkLst>
            <pc:docMk/>
            <pc:sldMk cId="1554416536" sldId="282"/>
            <ac:spMk id="14" creationId="{448C9E2F-9A6B-8CB2-DE51-B8E5B77AE46A}"/>
          </ac:spMkLst>
        </pc:spChg>
      </pc:sldChg>
      <pc:sldChg chg="modSp add del mod">
        <pc:chgData name="francesca.foppolo@unimib.it" userId="78d31a8b-e9de-4ae7-bfe6-0dde32ff6960" providerId="ADAL" clId="{CE94FAC2-3770-404F-947A-3917AB59F1D0}" dt="2026-05-14T18:37:14.824" v="1009" actId="47"/>
        <pc:sldMkLst>
          <pc:docMk/>
          <pc:sldMk cId="2831667244" sldId="282"/>
        </pc:sldMkLst>
        <pc:spChg chg="mod">
          <ac:chgData name="francesca.foppolo@unimib.it" userId="78d31a8b-e9de-4ae7-bfe6-0dde32ff6960" providerId="ADAL" clId="{CE94FAC2-3770-404F-947A-3917AB59F1D0}" dt="2026-05-14T18:29:01.157" v="930" actId="2711"/>
          <ac:spMkLst>
            <pc:docMk/>
            <pc:sldMk cId="2831667244" sldId="282"/>
            <ac:spMk id="15" creationId="{6B2ABB86-240A-AF1D-2513-8DE8E1616830}"/>
          </ac:spMkLst>
        </pc:spChg>
      </pc:sldChg>
      <pc:sldChg chg="modSp add del mod">
        <pc:chgData name="francesca.foppolo@unimib.it" userId="78d31a8b-e9de-4ae7-bfe6-0dde32ff6960" providerId="ADAL" clId="{CE94FAC2-3770-404F-947A-3917AB59F1D0}" dt="2026-05-14T18:37:15.859" v="1010" actId="47"/>
        <pc:sldMkLst>
          <pc:docMk/>
          <pc:sldMk cId="20091478" sldId="283"/>
        </pc:sldMkLst>
        <pc:spChg chg="mod">
          <ac:chgData name="francesca.foppolo@unimib.it" userId="78d31a8b-e9de-4ae7-bfe6-0dde32ff6960" providerId="ADAL" clId="{CE94FAC2-3770-404F-947A-3917AB59F1D0}" dt="2026-05-14T18:30:56.900" v="941" actId="27636"/>
          <ac:spMkLst>
            <pc:docMk/>
            <pc:sldMk cId="20091478" sldId="283"/>
            <ac:spMk id="15" creationId="{A5FD661D-F702-1F43-6136-EB96CD5BACC7}"/>
          </ac:spMkLst>
        </pc:spChg>
      </pc:sldChg>
      <pc:sldChg chg="addSp delSp modSp add mod ord addAnim delAnim modAnim">
        <pc:chgData name="francesca.foppolo@unimib.it" userId="78d31a8b-e9de-4ae7-bfe6-0dde32ff6960" providerId="ADAL" clId="{CE94FAC2-3770-404F-947A-3917AB59F1D0}" dt="2026-05-15T06:00:30.298" v="1369" actId="14100"/>
        <pc:sldMkLst>
          <pc:docMk/>
          <pc:sldMk cId="3590293400" sldId="283"/>
        </pc:sldMkLst>
        <pc:spChg chg="del mod">
          <ac:chgData name="francesca.foppolo@unimib.it" userId="78d31a8b-e9de-4ae7-bfe6-0dde32ff6960" providerId="ADAL" clId="{CE94FAC2-3770-404F-947A-3917AB59F1D0}" dt="2026-05-15T05:47:23.593" v="1279" actId="478"/>
          <ac:spMkLst>
            <pc:docMk/>
            <pc:sldMk cId="3590293400" sldId="283"/>
            <ac:spMk id="2" creationId="{2271772D-6543-54B1-DA60-317C57EF0678}"/>
          </ac:spMkLst>
        </pc:spChg>
        <pc:spChg chg="add mod">
          <ac:chgData name="francesca.foppolo@unimib.it" userId="78d31a8b-e9de-4ae7-bfe6-0dde32ff6960" providerId="ADAL" clId="{CE94FAC2-3770-404F-947A-3917AB59F1D0}" dt="2026-05-15T05:46:05.286" v="1207" actId="1035"/>
          <ac:spMkLst>
            <pc:docMk/>
            <pc:sldMk cId="3590293400" sldId="283"/>
            <ac:spMk id="3" creationId="{145560B7-B2AC-7209-946E-2D4985AD2057}"/>
          </ac:spMkLst>
        </pc:spChg>
        <pc:spChg chg="mod">
          <ac:chgData name="francesca.foppolo@unimib.it" userId="78d31a8b-e9de-4ae7-bfe6-0dde32ff6960" providerId="ADAL" clId="{CE94FAC2-3770-404F-947A-3917AB59F1D0}" dt="2026-05-15T05:48:23.681" v="1288" actId="1076"/>
          <ac:spMkLst>
            <pc:docMk/>
            <pc:sldMk cId="3590293400" sldId="283"/>
            <ac:spMk id="4" creationId="{208F976D-CC6A-5240-1EFD-3F81718DCF43}"/>
          </ac:spMkLst>
        </pc:spChg>
        <pc:spChg chg="add mod">
          <ac:chgData name="francesca.foppolo@unimib.it" userId="78d31a8b-e9de-4ae7-bfe6-0dde32ff6960" providerId="ADAL" clId="{CE94FAC2-3770-404F-947A-3917AB59F1D0}" dt="2026-05-15T05:50:53.750" v="1307" actId="207"/>
          <ac:spMkLst>
            <pc:docMk/>
            <pc:sldMk cId="3590293400" sldId="283"/>
            <ac:spMk id="6" creationId="{9227CFC9-A943-4371-6919-C1676A48920A}"/>
          </ac:spMkLst>
        </pc:spChg>
        <pc:spChg chg="add mod">
          <ac:chgData name="francesca.foppolo@unimib.it" userId="78d31a8b-e9de-4ae7-bfe6-0dde32ff6960" providerId="ADAL" clId="{CE94FAC2-3770-404F-947A-3917AB59F1D0}" dt="2026-05-15T05:51:19.312" v="1328" actId="20577"/>
          <ac:spMkLst>
            <pc:docMk/>
            <pc:sldMk cId="3590293400" sldId="283"/>
            <ac:spMk id="7" creationId="{62EA9D97-9C73-8914-E554-FB67A2CF5E47}"/>
          </ac:spMkLst>
        </pc:spChg>
        <pc:spChg chg="add mod">
          <ac:chgData name="francesca.foppolo@unimib.it" userId="78d31a8b-e9de-4ae7-bfe6-0dde32ff6960" providerId="ADAL" clId="{CE94FAC2-3770-404F-947A-3917AB59F1D0}" dt="2026-05-15T05:46:05.286" v="1207" actId="1035"/>
          <ac:spMkLst>
            <pc:docMk/>
            <pc:sldMk cId="3590293400" sldId="283"/>
            <ac:spMk id="8" creationId="{CFFD8011-38D8-63D5-6356-78B660CFD8C3}"/>
          </ac:spMkLst>
        </pc:spChg>
        <pc:spChg chg="add mod">
          <ac:chgData name="francesca.foppolo@unimib.it" userId="78d31a8b-e9de-4ae7-bfe6-0dde32ff6960" providerId="ADAL" clId="{CE94FAC2-3770-404F-947A-3917AB59F1D0}" dt="2026-05-15T05:51:39.017" v="1329" actId="207"/>
          <ac:spMkLst>
            <pc:docMk/>
            <pc:sldMk cId="3590293400" sldId="283"/>
            <ac:spMk id="9" creationId="{6315B9A9-DA48-B6BF-33DB-38E4CDD98FF2}"/>
          </ac:spMkLst>
        </pc:spChg>
        <pc:spChg chg="add mod">
          <ac:chgData name="francesca.foppolo@unimib.it" userId="78d31a8b-e9de-4ae7-bfe6-0dde32ff6960" providerId="ADAL" clId="{CE94FAC2-3770-404F-947A-3917AB59F1D0}" dt="2026-05-15T05:51:45.236" v="1330" actId="207"/>
          <ac:spMkLst>
            <pc:docMk/>
            <pc:sldMk cId="3590293400" sldId="283"/>
            <ac:spMk id="10" creationId="{D8852B63-67F4-BA55-8641-4327AB08222B}"/>
          </ac:spMkLst>
        </pc:spChg>
        <pc:spChg chg="add mod ord">
          <ac:chgData name="francesca.foppolo@unimib.it" userId="78d31a8b-e9de-4ae7-bfe6-0dde32ff6960" providerId="ADAL" clId="{CE94FAC2-3770-404F-947A-3917AB59F1D0}" dt="2026-05-15T05:47:28.684" v="1281" actId="167"/>
          <ac:spMkLst>
            <pc:docMk/>
            <pc:sldMk cId="3590293400" sldId="283"/>
            <ac:spMk id="11" creationId="{46640FA0-5FE5-2EAF-7A6E-01C13C599CEE}"/>
          </ac:spMkLst>
        </pc:spChg>
        <pc:picChg chg="add mod">
          <ac:chgData name="francesca.foppolo@unimib.it" userId="78d31a8b-e9de-4ae7-bfe6-0dde32ff6960" providerId="ADAL" clId="{CE94FAC2-3770-404F-947A-3917AB59F1D0}" dt="2026-05-15T06:00:30.298" v="1369" actId="14100"/>
          <ac:picMkLst>
            <pc:docMk/>
            <pc:sldMk cId="3590293400" sldId="283"/>
            <ac:picMk id="12" creationId="{241D66BF-6450-F185-BF3A-EDBFF8120E5A}"/>
          </ac:picMkLst>
        </pc:picChg>
        <pc:picChg chg="del">
          <ac:chgData name="francesca.foppolo@unimib.it" userId="78d31a8b-e9de-4ae7-bfe6-0dde32ff6960" providerId="ADAL" clId="{CE94FAC2-3770-404F-947A-3917AB59F1D0}" dt="2026-05-15T06:00:25.182" v="1367" actId="478"/>
          <ac:picMkLst>
            <pc:docMk/>
            <pc:sldMk cId="3590293400" sldId="283"/>
            <ac:picMk id="17" creationId="{CAA9A64C-8340-72E2-4977-DBFAFF97F9E7}"/>
          </ac:picMkLst>
        </pc:picChg>
      </pc:sldChg>
      <pc:sldChg chg="add del">
        <pc:chgData name="francesca.foppolo@unimib.it" userId="78d31a8b-e9de-4ae7-bfe6-0dde32ff6960" providerId="ADAL" clId="{CE94FAC2-3770-404F-947A-3917AB59F1D0}" dt="2026-05-14T18:37:16.944" v="1011" actId="47"/>
        <pc:sldMkLst>
          <pc:docMk/>
          <pc:sldMk cId="1817805637" sldId="284"/>
        </pc:sldMkLst>
      </pc:sldChg>
      <pc:sldMasterChg chg="setBg modSldLayout">
        <pc:chgData name="francesca.foppolo@unimib.it" userId="78d31a8b-e9de-4ae7-bfe6-0dde32ff6960" providerId="ADAL" clId="{CE94FAC2-3770-404F-947A-3917AB59F1D0}" dt="2026-05-14T17:21:38.499" v="722"/>
        <pc:sldMasterMkLst>
          <pc:docMk/>
          <pc:sldMasterMk cId="4033376269" sldId="2147483648"/>
        </pc:sldMasterMkLst>
        <pc:sldLayoutChg chg="setBg">
          <pc:chgData name="francesca.foppolo@unimib.it" userId="78d31a8b-e9de-4ae7-bfe6-0dde32ff6960" providerId="ADAL" clId="{CE94FAC2-3770-404F-947A-3917AB59F1D0}" dt="2026-05-14T17:21:38.499" v="722"/>
          <pc:sldLayoutMkLst>
            <pc:docMk/>
            <pc:sldMasterMk cId="4033376269" sldId="2147483648"/>
            <pc:sldLayoutMk cId="1844182486" sldId="2147483649"/>
          </pc:sldLayoutMkLst>
        </pc:sldLayoutChg>
        <pc:sldLayoutChg chg="setBg">
          <pc:chgData name="francesca.foppolo@unimib.it" userId="78d31a8b-e9de-4ae7-bfe6-0dde32ff6960" providerId="ADAL" clId="{CE94FAC2-3770-404F-947A-3917AB59F1D0}" dt="2026-05-14T17:21:38.499" v="722"/>
          <pc:sldLayoutMkLst>
            <pc:docMk/>
            <pc:sldMasterMk cId="4033376269" sldId="2147483648"/>
            <pc:sldLayoutMk cId="1399782223" sldId="2147483650"/>
          </pc:sldLayoutMkLst>
        </pc:sldLayoutChg>
        <pc:sldLayoutChg chg="setBg">
          <pc:chgData name="francesca.foppolo@unimib.it" userId="78d31a8b-e9de-4ae7-bfe6-0dde32ff6960" providerId="ADAL" clId="{CE94FAC2-3770-404F-947A-3917AB59F1D0}" dt="2026-05-14T17:21:38.499" v="722"/>
          <pc:sldLayoutMkLst>
            <pc:docMk/>
            <pc:sldMasterMk cId="4033376269" sldId="2147483648"/>
            <pc:sldLayoutMk cId="2878195240" sldId="2147483651"/>
          </pc:sldLayoutMkLst>
        </pc:sldLayoutChg>
        <pc:sldLayoutChg chg="setBg">
          <pc:chgData name="francesca.foppolo@unimib.it" userId="78d31a8b-e9de-4ae7-bfe6-0dde32ff6960" providerId="ADAL" clId="{CE94FAC2-3770-404F-947A-3917AB59F1D0}" dt="2026-05-14T17:21:38.499" v="722"/>
          <pc:sldLayoutMkLst>
            <pc:docMk/>
            <pc:sldMasterMk cId="4033376269" sldId="2147483648"/>
            <pc:sldLayoutMk cId="3199410381" sldId="2147483652"/>
          </pc:sldLayoutMkLst>
        </pc:sldLayoutChg>
        <pc:sldLayoutChg chg="setBg">
          <pc:chgData name="francesca.foppolo@unimib.it" userId="78d31a8b-e9de-4ae7-bfe6-0dde32ff6960" providerId="ADAL" clId="{CE94FAC2-3770-404F-947A-3917AB59F1D0}" dt="2026-05-14T17:21:38.499" v="722"/>
          <pc:sldLayoutMkLst>
            <pc:docMk/>
            <pc:sldMasterMk cId="4033376269" sldId="2147483648"/>
            <pc:sldLayoutMk cId="1088789850" sldId="2147483653"/>
          </pc:sldLayoutMkLst>
        </pc:sldLayoutChg>
        <pc:sldLayoutChg chg="setBg">
          <pc:chgData name="francesca.foppolo@unimib.it" userId="78d31a8b-e9de-4ae7-bfe6-0dde32ff6960" providerId="ADAL" clId="{CE94FAC2-3770-404F-947A-3917AB59F1D0}" dt="2026-05-14T17:21:38.499" v="722"/>
          <pc:sldLayoutMkLst>
            <pc:docMk/>
            <pc:sldMasterMk cId="4033376269" sldId="2147483648"/>
            <pc:sldLayoutMk cId="1887855567" sldId="2147483654"/>
          </pc:sldLayoutMkLst>
        </pc:sldLayoutChg>
        <pc:sldLayoutChg chg="setBg">
          <pc:chgData name="francesca.foppolo@unimib.it" userId="78d31a8b-e9de-4ae7-bfe6-0dde32ff6960" providerId="ADAL" clId="{CE94FAC2-3770-404F-947A-3917AB59F1D0}" dt="2026-05-14T17:21:38.499" v="722"/>
          <pc:sldLayoutMkLst>
            <pc:docMk/>
            <pc:sldMasterMk cId="4033376269" sldId="2147483648"/>
            <pc:sldLayoutMk cId="1163322062" sldId="2147483655"/>
          </pc:sldLayoutMkLst>
        </pc:sldLayoutChg>
        <pc:sldLayoutChg chg="setBg">
          <pc:chgData name="francesca.foppolo@unimib.it" userId="78d31a8b-e9de-4ae7-bfe6-0dde32ff6960" providerId="ADAL" clId="{CE94FAC2-3770-404F-947A-3917AB59F1D0}" dt="2026-05-14T17:21:38.499" v="722"/>
          <pc:sldLayoutMkLst>
            <pc:docMk/>
            <pc:sldMasterMk cId="4033376269" sldId="2147483648"/>
            <pc:sldLayoutMk cId="4021435596" sldId="2147483656"/>
          </pc:sldLayoutMkLst>
        </pc:sldLayoutChg>
        <pc:sldLayoutChg chg="setBg">
          <pc:chgData name="francesca.foppolo@unimib.it" userId="78d31a8b-e9de-4ae7-bfe6-0dde32ff6960" providerId="ADAL" clId="{CE94FAC2-3770-404F-947A-3917AB59F1D0}" dt="2026-05-14T17:21:38.499" v="722"/>
          <pc:sldLayoutMkLst>
            <pc:docMk/>
            <pc:sldMasterMk cId="4033376269" sldId="2147483648"/>
            <pc:sldLayoutMk cId="1438649938" sldId="2147483657"/>
          </pc:sldLayoutMkLst>
        </pc:sldLayoutChg>
        <pc:sldLayoutChg chg="setBg">
          <pc:chgData name="francesca.foppolo@unimib.it" userId="78d31a8b-e9de-4ae7-bfe6-0dde32ff6960" providerId="ADAL" clId="{CE94FAC2-3770-404F-947A-3917AB59F1D0}" dt="2026-05-14T17:21:38.499" v="722"/>
          <pc:sldLayoutMkLst>
            <pc:docMk/>
            <pc:sldMasterMk cId="4033376269" sldId="2147483648"/>
            <pc:sldLayoutMk cId="2999621203" sldId="2147483658"/>
          </pc:sldLayoutMkLst>
        </pc:sldLayoutChg>
        <pc:sldLayoutChg chg="setBg">
          <pc:chgData name="francesca.foppolo@unimib.it" userId="78d31a8b-e9de-4ae7-bfe6-0dde32ff6960" providerId="ADAL" clId="{CE94FAC2-3770-404F-947A-3917AB59F1D0}" dt="2026-05-14T17:21:38.499" v="722"/>
          <pc:sldLayoutMkLst>
            <pc:docMk/>
            <pc:sldMasterMk cId="4033376269" sldId="2147483648"/>
            <pc:sldLayoutMk cId="3160999247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9FA40B-2031-44F6-55E8-3E46EAC7E2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9C91867-21A9-D194-9493-783BB010B0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9B7C330-8341-E762-6387-A33E4DF0C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65A96-216A-4B76-A668-C7F314F6E17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FD13760-A377-0A54-A8DB-BC363B2E0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F2FB6AD-3A22-750B-57AA-0C76F727F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DADD9-D971-4E73-ADDC-A1820F3C06A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182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93F121-7A47-71CE-EF35-79627424E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8014D81-4BEE-C693-F50F-E262116004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3E0ED3F-A031-833E-BCA0-9FB600FA4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65A96-216A-4B76-A668-C7F314F6E17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BAC76A5-E9B3-FF35-0D44-A6B24BA46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DD91917-0FAD-16B2-E21B-3ABAB9D1C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DADD9-D971-4E73-ADDC-A1820F3C06A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621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A405E379-C2B8-964D-D381-184EF944C9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2B4EC25-B98D-5DBD-BC15-9E76CADDFE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ADAA5AD-898C-CB4A-70EE-C988DDF8E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65A96-216A-4B76-A668-C7F314F6E17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CC7F671-C411-4E62-6922-FBC0A7F2F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6BF6AA1-CF64-2E8F-4655-E235CBCB8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DADD9-D971-4E73-ADDC-A1820F3C06A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999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C90DE1-FCB6-E568-5C00-BD5C5EC42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E9BE60B-5D29-A942-6129-B0E1C035B2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8A949C-3322-3A35-FAB9-F23B40ED0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65A96-216A-4B76-A668-C7F314F6E17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951F0C3-416B-E6FB-6EDC-12213CB7E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50A4DA6-E861-F8FB-D4C1-5B5BAE5DD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DADD9-D971-4E73-ADDC-A1820F3C06A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782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1C1A15-C68B-7B11-5D12-12CCB6741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4F126C6-6FAB-3E83-FE5E-CFE381AAF2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D168F9A-C76E-94E0-1F1D-2F9341F23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65A96-216A-4B76-A668-C7F314F6E17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55E2D62-E591-ED85-B12A-90CDCB35C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C519FB7-3E68-1FA8-3BE2-310544883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DADD9-D971-4E73-ADDC-A1820F3C06A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195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CC98401-2F2F-FA86-79D0-291A503A4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D19B134-CE9D-0BAB-F95C-DAC7528748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7035FEF-E405-7B17-AD7F-1455DC8782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C32389E-88CF-7A64-D562-17B7516E6A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65A96-216A-4B76-A668-C7F314F6E17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0102F65-5C1F-0DD3-C556-AEB4DA641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E0841CC-72D5-7A35-9A68-F4848DD51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DADD9-D971-4E73-ADDC-A1820F3C06A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410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406635-C88D-EC11-9F14-4B0D3A122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F35EC50-19E0-9F70-BC15-2DD16D885F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B35AD23-CAF7-8B5B-C8F5-4DD111DD26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6D79C8A-1CD2-4C8C-87F8-2DDD6EF112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D6463C94-36AA-BD5B-C484-EEA586722C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5BA5571-F12F-E28D-A73A-D67BB0121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65A96-216A-4B76-A668-C7F314F6E17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3C47C79-18E9-8F6C-9CCE-DD0C4015D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A99E622-1423-B73D-4B98-5BD4BDF85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DADD9-D971-4E73-ADDC-A1820F3C06A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789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0A5E6C-5370-7EDD-0506-480D5F8B7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9DE4163-2150-92F3-6D89-323CF6227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65A96-216A-4B76-A668-C7F314F6E17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D622C4E5-1452-F065-5F75-D5830838F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BAC0CEB-D033-DEE6-1876-02A366540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DADD9-D971-4E73-ADDC-A1820F3C06A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855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E9F2F8E6-63C1-E373-ECB3-4AEA7553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65A96-216A-4B76-A668-C7F314F6E17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FF140BC4-578F-20E8-75CB-328437D36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DBC7E4D-664A-A742-900C-7F15DB021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DADD9-D971-4E73-ADDC-A1820F3C06A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322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FCF2EC-8117-9BEC-CEF3-25F5ED8BB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F35EA85-C195-5CCB-2FD9-0F5B725AD4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504BB7A-DF46-4EF3-ACFF-B4DD234113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91AEE25-7635-BD56-A5BC-3E724CB7C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65A96-216A-4B76-A668-C7F314F6E17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E8AC876-DE25-30A0-C6D5-097753AEA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407874B-E5E7-32D6-70C5-110FC6157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DADD9-D971-4E73-ADDC-A1820F3C06A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435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565793-693B-3616-74EE-77DB8DBBF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1B66AB0E-0F0B-077C-66E8-B0FCE198C5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17B4E1C-53AB-F879-F6C3-EFDABD8859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78AA3CB-2B67-1F23-5A7E-22A170565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65A96-216A-4B76-A668-C7F314F6E17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FD64892-E763-AA4B-7DEE-68A0B9AF3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83BE915-5A90-5396-2CB3-48704AEA6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DADD9-D971-4E73-ADDC-A1820F3C06A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649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2019CB0-9E33-A471-DD8D-43B645484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6925E0A-EC3A-97C0-BEBD-D96D9D81DA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AA038B7-07EA-06FB-50E2-787F7211E6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9365A96-216A-4B76-A668-C7F314F6E17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F7FD052-0806-30BB-33F9-93510C4BD3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898523C-50B4-0F75-A736-1C21ADC9C8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12DADD9-D971-4E73-ADDC-A1820F3C06A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376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svg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06DA9DF9-31F7-4056-B42E-878CC9241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756A1723-2FA2-6FC5-8287-318EF18F0E9A}"/>
              </a:ext>
            </a:extLst>
          </p:cNvPr>
          <p:cNvSpPr txBox="1"/>
          <p:nvPr/>
        </p:nvSpPr>
        <p:spPr>
          <a:xfrm>
            <a:off x="83031" y="-213852"/>
            <a:ext cx="7124013" cy="6400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107000"/>
              </a:lnSpc>
              <a:spcBef>
                <a:spcPts val="2400"/>
              </a:spcBef>
              <a:spcAft>
                <a:spcPts val="600"/>
              </a:spcAft>
              <a:buNone/>
            </a:pPr>
            <a:r>
              <a:rPr lang="en-US" sz="5400" b="1" dirty="0">
                <a:solidFill>
                  <a:srgbClr val="000000"/>
                </a:solidFill>
                <a:effectLst/>
                <a:latin typeface="Broadway" panose="04040905080B02020502" pitchFamily="82" charset="0"/>
                <a:ea typeface="Calibri" panose="020F0502020204030204" pitchFamily="34" charset="0"/>
              </a:rPr>
              <a:t>The </a:t>
            </a:r>
            <a:r>
              <a:rPr lang="en-US" sz="5400" b="1" dirty="0">
                <a:solidFill>
                  <a:srgbClr val="C00000"/>
                </a:solidFill>
                <a:effectLst/>
                <a:latin typeface="Broadway" panose="04040905080B02020502" pitchFamily="82" charset="0"/>
                <a:ea typeface="Calibri" panose="020F0502020204030204" pitchFamily="34" charset="0"/>
              </a:rPr>
              <a:t>R</a:t>
            </a:r>
            <a:r>
              <a:rPr lang="en-US" sz="5400" b="1" dirty="0">
                <a:solidFill>
                  <a:srgbClr val="000000"/>
                </a:solidFill>
                <a:effectLst/>
                <a:latin typeface="Broadway" panose="04040905080B02020502" pitchFamily="82" charset="0"/>
                <a:ea typeface="Calibri" panose="020F0502020204030204" pitchFamily="34" charset="0"/>
              </a:rPr>
              <a:t>-parameter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en-US" sz="3200" dirty="0">
              <a:solidFill>
                <a:srgbClr val="000000"/>
              </a:solidFill>
              <a:effectLst/>
              <a:latin typeface="Broadway" panose="04040905080B02020502" pitchFamily="82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4800" dirty="0">
                <a:solidFill>
                  <a:srgbClr val="000000"/>
                </a:solidFill>
                <a:effectLst/>
                <a:latin typeface="Broadway" panose="04040905080B02020502" pitchFamily="82" charset="0"/>
                <a:ea typeface="Calibri" panose="020F0502020204030204" pitchFamily="34" charset="0"/>
              </a:rPr>
              <a:t>A Workshop on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4800" dirty="0">
                <a:solidFill>
                  <a:srgbClr val="C00000"/>
                </a:solidFill>
                <a:effectLst/>
                <a:latin typeface="Broadway" panose="04040905080B02020502" pitchFamily="82" charset="0"/>
                <a:ea typeface="Calibri" panose="020F0502020204030204" pitchFamily="34" charset="0"/>
              </a:rPr>
              <a:t>Merge</a:t>
            </a:r>
            <a:r>
              <a:rPr lang="en-US" sz="4800" dirty="0">
                <a:solidFill>
                  <a:srgbClr val="000000"/>
                </a:solidFill>
                <a:effectLst/>
                <a:latin typeface="Broadway" panose="04040905080B02020502" pitchFamily="82" charset="0"/>
                <a:ea typeface="Calibri" panose="020F0502020204030204" pitchFamily="34" charset="0"/>
              </a:rPr>
              <a:t>, 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4800" dirty="0">
                <a:solidFill>
                  <a:srgbClr val="C00000"/>
                </a:solidFill>
                <a:effectLst/>
                <a:latin typeface="Broadway" panose="04040905080B02020502" pitchFamily="82" charset="0"/>
                <a:ea typeface="Calibri" panose="020F0502020204030204" pitchFamily="34" charset="0"/>
              </a:rPr>
              <a:t>Move</a:t>
            </a:r>
            <a:r>
              <a:rPr lang="en-US" sz="4800" dirty="0">
                <a:effectLst/>
                <a:latin typeface="Broadway" panose="04040905080B02020502" pitchFamily="82" charset="0"/>
                <a:ea typeface="Calibri" panose="020F0502020204030204" pitchFamily="34" charset="0"/>
              </a:rPr>
              <a:t>,</a:t>
            </a:r>
            <a:r>
              <a:rPr lang="en-US" sz="4800" dirty="0">
                <a:solidFill>
                  <a:srgbClr val="000000"/>
                </a:solidFill>
                <a:effectLst/>
                <a:latin typeface="Broadway" panose="04040905080B02020502" pitchFamily="82" charset="0"/>
                <a:ea typeface="Calibri" panose="020F0502020204030204" pitchFamily="34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4800" dirty="0">
                <a:solidFill>
                  <a:srgbClr val="000000"/>
                </a:solidFill>
                <a:effectLst/>
                <a:latin typeface="Broadway" panose="04040905080B02020502" pitchFamily="82" charset="0"/>
                <a:ea typeface="Calibri" panose="020F0502020204030204" pitchFamily="34" charset="0"/>
              </a:rPr>
              <a:t>and </a:t>
            </a:r>
            <a:r>
              <a:rPr lang="en-US" sz="4800" dirty="0">
                <a:solidFill>
                  <a:srgbClr val="C00000"/>
                </a:solidFill>
                <a:effectLst/>
                <a:latin typeface="Broadway" panose="04040905080B02020502" pitchFamily="82" charset="0"/>
                <a:ea typeface="Calibri" panose="020F0502020204030204" pitchFamily="34" charset="0"/>
              </a:rPr>
              <a:t>Celebrate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9717FC1B-80D8-B62C-73F3-D2A95C009F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35" t="1578" r="7235" b="6738"/>
          <a:stretch>
            <a:fillRect/>
          </a:stretch>
        </p:blipFill>
        <p:spPr>
          <a:xfrm>
            <a:off x="6348591" y="19665"/>
            <a:ext cx="584036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708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41A08B-5E7C-43A9-AFA2-5A20F3008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77020464-077D-E911-CAB0-E0B860955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376194E1-6DA2-842D-2F48-493693EA9E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286" y="349341"/>
            <a:ext cx="4064882" cy="5912556"/>
          </a:xfrm>
          <a:prstGeom prst="rect">
            <a:avLst/>
          </a:prstGeom>
        </p:spPr>
      </p:pic>
      <p:sp>
        <p:nvSpPr>
          <p:cNvPr id="5" name="Ovale 4">
            <a:extLst>
              <a:ext uri="{FF2B5EF4-FFF2-40B4-BE49-F238E27FC236}">
                <a16:creationId xmlns:a16="http://schemas.microsoft.com/office/drawing/2014/main" id="{B9875447-26AA-4A68-5FA9-5ACBB8C51E10}"/>
              </a:ext>
            </a:extLst>
          </p:cNvPr>
          <p:cNvSpPr/>
          <p:nvPr/>
        </p:nvSpPr>
        <p:spPr>
          <a:xfrm>
            <a:off x="3235894" y="3736258"/>
            <a:ext cx="1337187" cy="1229031"/>
          </a:xfrm>
          <a:prstGeom prst="ellipse">
            <a:avLst/>
          </a:prstGeom>
          <a:solidFill>
            <a:srgbClr val="9C5E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>
                <a:solidFill>
                  <a:schemeClr val="tx1"/>
                </a:solidFill>
                <a:latin typeface="Britannic Bold" panose="020B0903060703020204" pitchFamily="34" charset="0"/>
              </a:rPr>
              <a:t>2019</a:t>
            </a:r>
            <a:endParaRPr lang="en-US" sz="2400" b="1" dirty="0">
              <a:solidFill>
                <a:schemeClr val="tx1"/>
              </a:solidFill>
              <a:latin typeface="Britannic Bold" panose="020B0903060703020204" pitchFamily="34" charset="0"/>
            </a:endParaRPr>
          </a:p>
        </p:txBody>
      </p:sp>
      <p:pic>
        <p:nvPicPr>
          <p:cNvPr id="6" name="Elemento grafico 5" descr="Lente di ingrandimento con riempimento a tinta unita">
            <a:extLst>
              <a:ext uri="{FF2B5EF4-FFF2-40B4-BE49-F238E27FC236}">
                <a16:creationId xmlns:a16="http://schemas.microsoft.com/office/drawing/2014/main" id="{55A35E50-BF37-CA36-0FA6-1D5A39009D8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869408">
            <a:off x="3014579" y="3077745"/>
            <a:ext cx="2308597" cy="2220475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92A3C521-7DB2-D139-2E71-6B78467A2B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35" t="1578" r="7235" b="6738"/>
          <a:stretch>
            <a:fillRect/>
          </a:stretch>
        </p:blipFill>
        <p:spPr>
          <a:xfrm>
            <a:off x="6212272" y="0"/>
            <a:ext cx="597972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109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3E5565-9E33-5B50-D7F6-D47B80F79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EB8623FD-E9D8-640E-A985-AB7E151A88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D805931-02DF-0D75-B25F-C8603A9173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946" y="1000875"/>
            <a:ext cx="6453485" cy="4856249"/>
          </a:xfrm>
          <a:prstGeom prst="rect">
            <a:avLst/>
          </a:prstGeom>
        </p:spPr>
      </p:pic>
      <p:sp>
        <p:nvSpPr>
          <p:cNvPr id="6" name="Ovale 5">
            <a:extLst>
              <a:ext uri="{FF2B5EF4-FFF2-40B4-BE49-F238E27FC236}">
                <a16:creationId xmlns:a16="http://schemas.microsoft.com/office/drawing/2014/main" id="{9EAA6497-2925-C2D1-BB20-03C180549FBB}"/>
              </a:ext>
            </a:extLst>
          </p:cNvPr>
          <p:cNvSpPr/>
          <p:nvPr/>
        </p:nvSpPr>
        <p:spPr>
          <a:xfrm>
            <a:off x="5181599" y="2448233"/>
            <a:ext cx="1337187" cy="114791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>
                <a:solidFill>
                  <a:schemeClr val="tx1"/>
                </a:solidFill>
                <a:latin typeface="Britannic Bold" panose="020B0903060703020204" pitchFamily="34" charset="0"/>
              </a:rPr>
              <a:t>2023</a:t>
            </a:r>
            <a:endParaRPr lang="en-US" sz="2400" b="1" dirty="0">
              <a:solidFill>
                <a:schemeClr val="tx1"/>
              </a:solidFill>
              <a:latin typeface="Britannic Bold" panose="020B0903060703020204" pitchFamily="34" charset="0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B2E573BD-DAEE-B9F5-8D95-D3E752CA17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35" t="1578" r="7235" b="6738"/>
          <a:stretch>
            <a:fillRect/>
          </a:stretch>
        </p:blipFill>
        <p:spPr>
          <a:xfrm>
            <a:off x="6212272" y="0"/>
            <a:ext cx="5979728" cy="6857999"/>
          </a:xfrm>
          <a:prstGeom prst="rect">
            <a:avLst/>
          </a:prstGeom>
        </p:spPr>
      </p:pic>
      <p:pic>
        <p:nvPicPr>
          <p:cNvPr id="4" name="Elemento grafico 3" descr="Lente di ingrandimento con riempimento a tinta unita">
            <a:extLst>
              <a:ext uri="{FF2B5EF4-FFF2-40B4-BE49-F238E27FC236}">
                <a16:creationId xmlns:a16="http://schemas.microsoft.com/office/drawing/2014/main" id="{DA14F374-D58F-2A25-0530-CD14BDCE08D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869408">
            <a:off x="4960284" y="1760221"/>
            <a:ext cx="2308597" cy="222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376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E68C91-D919-F1E7-1AC4-87CC2497C1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59E9A6B7-6226-CD17-F3D6-2FC891D76F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id="{6593D80F-66AE-89F7-0FCB-7384D1CDDE88}"/>
              </a:ext>
            </a:extLst>
          </p:cNvPr>
          <p:cNvSpPr/>
          <p:nvPr/>
        </p:nvSpPr>
        <p:spPr>
          <a:xfrm>
            <a:off x="1022623" y="4986450"/>
            <a:ext cx="1337187" cy="120787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>
                <a:solidFill>
                  <a:schemeClr val="tx1"/>
                </a:solidFill>
                <a:latin typeface="Britannic Bold" panose="020B0903060703020204" pitchFamily="34" charset="0"/>
              </a:rPr>
              <a:t>2020</a:t>
            </a:r>
            <a:endParaRPr lang="en-US" sz="2400" b="1" dirty="0">
              <a:solidFill>
                <a:schemeClr val="tx1"/>
              </a:solidFill>
              <a:latin typeface="Britannic Bold" panose="020B0903060703020204" pitchFamily="34" charset="0"/>
            </a:endParaRPr>
          </a:p>
        </p:txBody>
      </p:sp>
      <p:pic>
        <p:nvPicPr>
          <p:cNvPr id="5" name="Elemento grafico 4" descr="Lente di ingrandimento con riempimento a tinta unita">
            <a:extLst>
              <a:ext uri="{FF2B5EF4-FFF2-40B4-BE49-F238E27FC236}">
                <a16:creationId xmlns:a16="http://schemas.microsoft.com/office/drawing/2014/main" id="{DAE3C534-88FA-F6DB-718E-2B53A1D8FB0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20663153">
            <a:off x="768276" y="4649007"/>
            <a:ext cx="2308597" cy="2220475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77AD4FC5-2ADA-F0A4-1E2D-4CEFB2238B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35" t="1578" r="7235" b="6738"/>
          <a:stretch>
            <a:fillRect/>
          </a:stretch>
        </p:blipFill>
        <p:spPr>
          <a:xfrm>
            <a:off x="6212272" y="0"/>
            <a:ext cx="5979728" cy="6857999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85D4FDB2-5411-4FE2-4B11-EAEBE1E4B23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3478"/>
          <a:stretch>
            <a:fillRect/>
          </a:stretch>
        </p:blipFill>
        <p:spPr>
          <a:xfrm>
            <a:off x="46529" y="865239"/>
            <a:ext cx="6573150" cy="3795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030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3AF420-E039-2B9E-8664-7B9DB41F0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8734E600-BB96-E676-0ADD-897A833A19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FA3B3CCE-F948-BEBA-A5FB-D8F1AC7E02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3012" y="73573"/>
            <a:ext cx="3429000" cy="685800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B0E54412-7AA8-D0AB-1755-45CB4AD911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5043" y="555598"/>
            <a:ext cx="5330970" cy="5746803"/>
          </a:xfrm>
          <a:prstGeom prst="rect">
            <a:avLst/>
          </a:prstGeom>
        </p:spPr>
      </p:pic>
      <p:pic>
        <p:nvPicPr>
          <p:cNvPr id="11" name="Elemento grafico 10" descr="Puntina con riempimento a tinta unita">
            <a:extLst>
              <a:ext uri="{FF2B5EF4-FFF2-40B4-BE49-F238E27FC236}">
                <a16:creationId xmlns:a16="http://schemas.microsoft.com/office/drawing/2014/main" id="{7FB337C2-9BA9-C540-3009-B9941F48308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82944" y="555598"/>
            <a:ext cx="869780" cy="869780"/>
          </a:xfrm>
          <a:prstGeom prst="rect">
            <a:avLst/>
          </a:prstGeom>
        </p:spPr>
      </p:pic>
      <p:pic>
        <p:nvPicPr>
          <p:cNvPr id="12" name="Elemento grafico 11" descr="Puntina con riempimento a tinta unita">
            <a:extLst>
              <a:ext uri="{FF2B5EF4-FFF2-40B4-BE49-F238E27FC236}">
                <a16:creationId xmlns:a16="http://schemas.microsoft.com/office/drawing/2014/main" id="{D1DE7FCE-9D5F-ABAB-B595-CE610BFDF40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175572">
            <a:off x="8023252" y="2158121"/>
            <a:ext cx="869780" cy="869780"/>
          </a:xfrm>
          <a:prstGeom prst="rect">
            <a:avLst/>
          </a:prstGeom>
        </p:spPr>
      </p:pic>
      <p:sp>
        <p:nvSpPr>
          <p:cNvPr id="14" name="Smile 13">
            <a:extLst>
              <a:ext uri="{FF2B5EF4-FFF2-40B4-BE49-F238E27FC236}">
                <a16:creationId xmlns:a16="http://schemas.microsoft.com/office/drawing/2014/main" id="{5687D417-BDE2-335C-25EE-2EECBCE64171}"/>
              </a:ext>
            </a:extLst>
          </p:cNvPr>
          <p:cNvSpPr/>
          <p:nvPr/>
        </p:nvSpPr>
        <p:spPr>
          <a:xfrm>
            <a:off x="5034115" y="5486400"/>
            <a:ext cx="462118" cy="437497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e 14">
            <a:extLst>
              <a:ext uri="{FF2B5EF4-FFF2-40B4-BE49-F238E27FC236}">
                <a16:creationId xmlns:a16="http://schemas.microsoft.com/office/drawing/2014/main" id="{41775F44-38CF-8772-17D7-113F5F063ABB}"/>
              </a:ext>
            </a:extLst>
          </p:cNvPr>
          <p:cNvSpPr/>
          <p:nvPr/>
        </p:nvSpPr>
        <p:spPr>
          <a:xfrm>
            <a:off x="9329674" y="806245"/>
            <a:ext cx="1337187" cy="1248697"/>
          </a:xfrm>
          <a:prstGeom prst="ellipse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>
                <a:solidFill>
                  <a:schemeClr val="tx1"/>
                </a:solidFill>
                <a:latin typeface="Britannic Bold" panose="020B0903060703020204" pitchFamily="34" charset="0"/>
              </a:rPr>
              <a:t>2022</a:t>
            </a:r>
            <a:endParaRPr lang="en-US" sz="2400" b="1" dirty="0">
              <a:solidFill>
                <a:schemeClr val="tx1"/>
              </a:solidFill>
              <a:latin typeface="Britannic Bold" panose="020B0903060703020204" pitchFamily="34" charset="0"/>
            </a:endParaRPr>
          </a:p>
        </p:txBody>
      </p:sp>
      <p:pic>
        <p:nvPicPr>
          <p:cNvPr id="16" name="Elemento grafico 15" descr="Lente di ingrandimento con riempimento a tinta unita">
            <a:extLst>
              <a:ext uri="{FF2B5EF4-FFF2-40B4-BE49-F238E27FC236}">
                <a16:creationId xmlns:a16="http://schemas.microsoft.com/office/drawing/2014/main" id="{87C09B43-AC07-D93D-19D1-71E59FE97AF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869408">
            <a:off x="9108359" y="163499"/>
            <a:ext cx="2308597" cy="2220475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4365BB39-A2BE-410B-D8E2-0A65DFE663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35" t="1578" r="7235" b="6738"/>
          <a:stretch>
            <a:fillRect/>
          </a:stretch>
        </p:blipFill>
        <p:spPr>
          <a:xfrm>
            <a:off x="9635612" y="3926143"/>
            <a:ext cx="2556387" cy="2931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460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3B25D-2D30-3D36-9AB2-BDB36703B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9940FF7C-F162-DCF5-B5E5-05691C9F9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35" t="1578" r="7235" b="6738"/>
          <a:stretch>
            <a:fillRect/>
          </a:stretch>
        </p:blipFill>
        <p:spPr>
          <a:xfrm>
            <a:off x="6212272" y="0"/>
            <a:ext cx="5979728" cy="6857999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2FFD3089-9454-CD38-133B-870B29D7767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EF9"/>
              </a:clrFrom>
              <a:clrTo>
                <a:srgbClr val="FFFEF9">
                  <a:alpha val="0"/>
                </a:srgbClr>
              </a:clrTo>
            </a:clrChange>
          </a:blip>
          <a:srcRect l="2778" t="770" r="1439" b="1800"/>
          <a:stretch>
            <a:fillRect/>
          </a:stretch>
        </p:blipFill>
        <p:spPr>
          <a:xfrm>
            <a:off x="709366" y="158755"/>
            <a:ext cx="4581832" cy="6540490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DB9176FB-185D-0EEA-599F-1D1AB00B9870}"/>
              </a:ext>
            </a:extLst>
          </p:cNvPr>
          <p:cNvSpPr txBox="1"/>
          <p:nvPr/>
        </p:nvSpPr>
        <p:spPr>
          <a:xfrm>
            <a:off x="1248297" y="957831"/>
            <a:ext cx="3706761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4000" dirty="0">
                <a:solidFill>
                  <a:srgbClr val="C00000"/>
                </a:solidFill>
                <a:latin typeface="Blackadder ITC" panose="04020505051007020D02" pitchFamily="82" charset="0"/>
              </a:rPr>
              <a:t>Strega </a:t>
            </a:r>
            <a:r>
              <a:rPr lang="it-IT" sz="4000" dirty="0" err="1">
                <a:solidFill>
                  <a:srgbClr val="C00000"/>
                </a:solidFill>
                <a:latin typeface="Blackadder ITC" panose="04020505051007020D02" pitchFamily="82" charset="0"/>
              </a:rPr>
              <a:t>Stramonia</a:t>
            </a:r>
            <a:endParaRPr lang="it-IT" sz="4000" dirty="0">
              <a:solidFill>
                <a:srgbClr val="C00000"/>
              </a:solidFill>
              <a:latin typeface="Blackadder ITC" panose="04020505051007020D02" pitchFamily="82" charset="0"/>
            </a:endParaRPr>
          </a:p>
          <a:p>
            <a:endParaRPr lang="it-IT" sz="2800" dirty="0">
              <a:latin typeface="Blackadder ITC" panose="04020505051007020D02" pitchFamily="82" charset="0"/>
            </a:endParaRPr>
          </a:p>
          <a:p>
            <a:r>
              <a:rPr lang="it-IT" sz="2800" dirty="0">
                <a:solidFill>
                  <a:schemeClr val="accent2">
                    <a:lumMod val="50000"/>
                  </a:schemeClr>
                </a:solidFill>
                <a:latin typeface="Blackadder ITC" panose="04020505051007020D02" pitchFamily="82" charset="0"/>
              </a:rPr>
              <a:t>Allegra e chiacchierona, esperta in antiche pozioni le usa per aiutare gli innamorati a rafforzare il legame e chi non lo è a trovare l’amore, </a:t>
            </a:r>
            <a:r>
              <a:rPr lang="it-IT" sz="2800" b="1" dirty="0">
                <a:solidFill>
                  <a:schemeClr val="accent2">
                    <a:lumMod val="50000"/>
                  </a:schemeClr>
                </a:solidFill>
                <a:latin typeface="Blackadder ITC" panose="04020505051007020D02" pitchFamily="82" charset="0"/>
              </a:rPr>
              <a:t>rende forti i rapporti di amicizia vera e protegge dagli inganni e dalle delusioni. Aiuta a liberarsi dai legami logori e dalle cozze</a:t>
            </a:r>
            <a:r>
              <a:rPr lang="it-IT" sz="2800" dirty="0">
                <a:solidFill>
                  <a:schemeClr val="accent2">
                    <a:lumMod val="50000"/>
                  </a:schemeClr>
                </a:solidFill>
                <a:latin typeface="Blackadder ITC" panose="04020505051007020D02" pitchFamily="82" charset="0"/>
              </a:rPr>
              <a:t>.</a:t>
            </a:r>
            <a:endParaRPr lang="en-US" sz="2800" dirty="0">
              <a:solidFill>
                <a:schemeClr val="accent2">
                  <a:lumMod val="50000"/>
                </a:schemeClr>
              </a:solidFill>
              <a:latin typeface="Blackadder ITC" panose="04020505051007020D02" pitchFamily="82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6D0A68D-9C0F-FC6E-EA1E-F3BF3A7D68BB}"/>
              </a:ext>
            </a:extLst>
          </p:cNvPr>
          <p:cNvSpPr txBox="1"/>
          <p:nvPr/>
        </p:nvSpPr>
        <p:spPr>
          <a:xfrm>
            <a:off x="7777316" y="0"/>
            <a:ext cx="42672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FFFF"/>
                </a:solidFill>
                <a:latin typeface="Blackadder ITC" panose="04020505051007020D02" pitchFamily="82" charset="0"/>
              </a:rPr>
              <a:t>*…she fortifies the ties of true friendship and protects against deceit and disappointment. She helps to break free from worn-out bonds and from leeches.</a:t>
            </a:r>
          </a:p>
        </p:txBody>
      </p:sp>
    </p:spTree>
    <p:extLst>
      <p:ext uri="{BB962C8B-B14F-4D97-AF65-F5344CB8AC3E}">
        <p14:creationId xmlns:p14="http://schemas.microsoft.com/office/powerpoint/2010/main" val="32779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A5054E-5C31-C7B8-A919-A948B36089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C831DFDE-5413-C432-8376-FAC72FC98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0E361A24-51A4-A5FB-A2E0-84E8BFF31824}"/>
              </a:ext>
            </a:extLst>
          </p:cNvPr>
          <p:cNvSpPr txBox="1"/>
          <p:nvPr/>
        </p:nvSpPr>
        <p:spPr>
          <a:xfrm>
            <a:off x="112528" y="-233516"/>
            <a:ext cx="7124013" cy="6400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107000"/>
              </a:lnSpc>
              <a:spcBef>
                <a:spcPts val="2400"/>
              </a:spcBef>
              <a:spcAft>
                <a:spcPts val="600"/>
              </a:spcAft>
              <a:buNone/>
            </a:pPr>
            <a:r>
              <a:rPr lang="en-US" sz="5400" b="1" dirty="0">
                <a:solidFill>
                  <a:srgbClr val="000000"/>
                </a:solidFill>
                <a:effectLst/>
                <a:latin typeface="Broadway" panose="04040905080B02020502" pitchFamily="82" charset="0"/>
                <a:ea typeface="Calibri" panose="020F0502020204030204" pitchFamily="34" charset="0"/>
              </a:rPr>
              <a:t>The </a:t>
            </a:r>
            <a:r>
              <a:rPr lang="en-US" sz="5400" b="1" dirty="0">
                <a:solidFill>
                  <a:srgbClr val="C00000"/>
                </a:solidFill>
                <a:effectLst/>
                <a:latin typeface="Broadway" panose="04040905080B02020502" pitchFamily="82" charset="0"/>
                <a:ea typeface="Calibri" panose="020F0502020204030204" pitchFamily="34" charset="0"/>
              </a:rPr>
              <a:t>R</a:t>
            </a:r>
            <a:r>
              <a:rPr lang="en-US" sz="5400" b="1" dirty="0">
                <a:solidFill>
                  <a:srgbClr val="000000"/>
                </a:solidFill>
                <a:effectLst/>
                <a:latin typeface="Broadway" panose="04040905080B02020502" pitchFamily="82" charset="0"/>
                <a:ea typeface="Calibri" panose="020F0502020204030204" pitchFamily="34" charset="0"/>
              </a:rPr>
              <a:t>-parameter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en-US" sz="3200" dirty="0">
              <a:solidFill>
                <a:srgbClr val="000000"/>
              </a:solidFill>
              <a:effectLst/>
              <a:latin typeface="Broadway" panose="04040905080B02020502" pitchFamily="82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4800" dirty="0">
                <a:solidFill>
                  <a:srgbClr val="000000"/>
                </a:solidFill>
                <a:effectLst/>
                <a:latin typeface="Broadway" panose="04040905080B02020502" pitchFamily="82" charset="0"/>
                <a:ea typeface="Calibri" panose="020F0502020204030204" pitchFamily="34" charset="0"/>
              </a:rPr>
              <a:t>A Workshop on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4800" dirty="0">
                <a:solidFill>
                  <a:srgbClr val="C00000"/>
                </a:solidFill>
                <a:effectLst/>
                <a:latin typeface="Broadway" panose="04040905080B02020502" pitchFamily="82" charset="0"/>
                <a:ea typeface="Calibri" panose="020F0502020204030204" pitchFamily="34" charset="0"/>
              </a:rPr>
              <a:t>Merge</a:t>
            </a:r>
            <a:r>
              <a:rPr lang="en-US" sz="4800" dirty="0">
                <a:solidFill>
                  <a:srgbClr val="000000"/>
                </a:solidFill>
                <a:effectLst/>
                <a:latin typeface="Broadway" panose="04040905080B02020502" pitchFamily="82" charset="0"/>
                <a:ea typeface="Calibri" panose="020F0502020204030204" pitchFamily="34" charset="0"/>
              </a:rPr>
              <a:t>, 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4800" dirty="0">
                <a:solidFill>
                  <a:srgbClr val="C00000"/>
                </a:solidFill>
                <a:effectLst/>
                <a:latin typeface="Broadway" panose="04040905080B02020502" pitchFamily="82" charset="0"/>
                <a:ea typeface="Calibri" panose="020F0502020204030204" pitchFamily="34" charset="0"/>
              </a:rPr>
              <a:t>Move</a:t>
            </a:r>
            <a:r>
              <a:rPr lang="en-US" sz="4800" dirty="0">
                <a:effectLst/>
                <a:latin typeface="Broadway" panose="04040905080B02020502" pitchFamily="82" charset="0"/>
                <a:ea typeface="Calibri" panose="020F0502020204030204" pitchFamily="34" charset="0"/>
              </a:rPr>
              <a:t>,</a:t>
            </a:r>
            <a:r>
              <a:rPr lang="en-US" sz="4800" dirty="0">
                <a:solidFill>
                  <a:srgbClr val="000000"/>
                </a:solidFill>
                <a:effectLst/>
                <a:latin typeface="Broadway" panose="04040905080B02020502" pitchFamily="82" charset="0"/>
                <a:ea typeface="Calibri" panose="020F0502020204030204" pitchFamily="34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4800" dirty="0">
                <a:solidFill>
                  <a:srgbClr val="000000"/>
                </a:solidFill>
                <a:effectLst/>
                <a:latin typeface="Broadway" panose="04040905080B02020502" pitchFamily="82" charset="0"/>
                <a:ea typeface="Calibri" panose="020F0502020204030204" pitchFamily="34" charset="0"/>
              </a:rPr>
              <a:t>and </a:t>
            </a:r>
            <a:r>
              <a:rPr lang="en-US" sz="4800" dirty="0">
                <a:solidFill>
                  <a:srgbClr val="C00000"/>
                </a:solidFill>
                <a:effectLst/>
                <a:latin typeface="Broadway" panose="04040905080B02020502" pitchFamily="82" charset="0"/>
                <a:ea typeface="Calibri" panose="020F0502020204030204" pitchFamily="34" charset="0"/>
              </a:rPr>
              <a:t>Celebrate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8163EDCC-A6ED-8F81-10EF-47808C7A77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35" t="1578" r="7235" b="6738"/>
          <a:stretch>
            <a:fillRect/>
          </a:stretch>
        </p:blipFill>
        <p:spPr>
          <a:xfrm>
            <a:off x="6212272" y="0"/>
            <a:ext cx="597972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9294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28E2D-6271-02CE-5244-00684E770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6D67042D-D54C-6B9D-5719-5A3029306C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1DA97903-3CC1-7FC1-EB55-5A8BD18A1589}"/>
              </a:ext>
            </a:extLst>
          </p:cNvPr>
          <p:cNvSpPr txBox="1"/>
          <p:nvPr/>
        </p:nvSpPr>
        <p:spPr>
          <a:xfrm>
            <a:off x="250181" y="1015182"/>
            <a:ext cx="6209613" cy="39009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buNone/>
            </a:pPr>
            <a:endParaRPr lang="en-US" sz="5400" b="1" dirty="0">
              <a:latin typeface="Britannic Bold" panose="020B0903060703020204" pitchFamily="34" charset="0"/>
            </a:endParaRPr>
          </a:p>
          <a:p>
            <a:pPr>
              <a:buNone/>
            </a:pPr>
            <a:r>
              <a:rPr lang="en-US" sz="5400" b="1" dirty="0">
                <a:solidFill>
                  <a:srgbClr val="FF0000"/>
                </a:solidFill>
                <a:latin typeface="Britannic Bold" panose="020B0903060703020204" pitchFamily="34" charset="0"/>
              </a:rPr>
              <a:t>R</a:t>
            </a:r>
            <a:r>
              <a:rPr lang="en-US" sz="5400" b="1" dirty="0">
                <a:latin typeface="Britannic Bold" panose="020B0903060703020204" pitchFamily="34" charset="0"/>
              </a:rPr>
              <a:t>aising the Bar:</a:t>
            </a:r>
          </a:p>
          <a:p>
            <a:pPr>
              <a:buNone/>
            </a:pPr>
            <a:r>
              <a:rPr lang="en-US" sz="5400" b="1" dirty="0">
                <a:latin typeface="Britannic Bold" panose="020B0903060703020204" pitchFamily="34" charset="0"/>
              </a:rPr>
              <a:t>A Unification Theory of </a:t>
            </a:r>
            <a:r>
              <a:rPr lang="en-US" sz="5400" b="1" dirty="0">
                <a:solidFill>
                  <a:srgbClr val="FF0000"/>
                </a:solidFill>
                <a:latin typeface="Britannic Bold" panose="020B0903060703020204" pitchFamily="34" charset="0"/>
              </a:rPr>
              <a:t>R </a:t>
            </a:r>
            <a:r>
              <a:rPr lang="en-US" sz="5400" b="1" dirty="0">
                <a:latin typeface="Britannic Bold" panose="020B0903060703020204" pitchFamily="34" charset="0"/>
              </a:rPr>
              <a:t>Impact</a:t>
            </a:r>
            <a:endParaRPr lang="en-US" sz="5400" dirty="0">
              <a:latin typeface="Britannic Bold" panose="020B0903060703020204" pitchFamily="34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9E67651D-4AAF-5E85-4117-66507F2E3D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35" t="1578" r="7235" b="6738"/>
          <a:stretch>
            <a:fillRect/>
          </a:stretch>
        </p:blipFill>
        <p:spPr>
          <a:xfrm>
            <a:off x="6212272" y="0"/>
            <a:ext cx="597972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062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60736C-0555-0B42-D547-EC2120344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46640FA0-5FE5-2EAF-7A6E-01C13C599CEE}"/>
              </a:ext>
            </a:extLst>
          </p:cNvPr>
          <p:cNvSpPr txBox="1"/>
          <p:nvPr/>
        </p:nvSpPr>
        <p:spPr>
          <a:xfrm>
            <a:off x="232139" y="79783"/>
            <a:ext cx="10451691" cy="686341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000" dirty="0">
                <a:effectLst/>
                <a:latin typeface="Bahnschrift SemiCondensed" panose="020B0502040204020203" pitchFamily="34" charset="0"/>
                <a:ea typeface="Calibri" panose="020F0502020204030204" pitchFamily="34" charset="0"/>
              </a:rPr>
              <a:t>11.00 - 12.00	</a:t>
            </a:r>
            <a:r>
              <a:rPr lang="en-US" sz="2000" i="1" dirty="0">
                <a:effectLst/>
                <a:latin typeface="Bahnschrift SemiCondensed" panose="020B0502040204020203" pitchFamily="34" charset="0"/>
                <a:ea typeface="Calibri" panose="020F0502020204030204" pitchFamily="34" charset="0"/>
              </a:rPr>
              <a:t>Unification and non-unification theories of control and raising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914400" indent="457200">
              <a:spcBef>
                <a:spcPts val="600"/>
              </a:spcBef>
              <a:spcAft>
                <a:spcPts val="600"/>
              </a:spcAft>
              <a:buNone/>
            </a:pPr>
            <a:r>
              <a:rPr lang="it-IT" sz="2000" dirty="0">
                <a:solidFill>
                  <a:srgbClr val="C00000"/>
                </a:solidFill>
                <a:effectLst/>
                <a:latin typeface="Bahnschrift SemiCondensed" panose="020B0502040204020203" pitchFamily="34" charset="0"/>
                <a:ea typeface="Calibri" panose="020F0502020204030204" pitchFamily="34" charset="0"/>
              </a:rPr>
              <a:t>	Rita Manzini </a:t>
            </a:r>
            <a:r>
              <a:rPr lang="it-IT" sz="2000" dirty="0">
                <a:solidFill>
                  <a:srgbClr val="000000"/>
                </a:solidFill>
                <a:effectLst/>
                <a:latin typeface="Bahnschrift SemiCondensed" panose="020B0502040204020203" pitchFamily="34" charset="0"/>
                <a:ea typeface="Calibri" panose="020F0502020204030204" pitchFamily="34" charset="0"/>
              </a:rPr>
              <a:t>(Università di Firenze)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2000" dirty="0">
                <a:effectLst/>
                <a:latin typeface="Bahnschrift SemiCondensed" panose="020B0502040204020203" pitchFamily="34" charset="0"/>
                <a:ea typeface="Calibri" panose="020F0502020204030204" pitchFamily="34" charset="0"/>
              </a:rPr>
              <a:t>12.00 - 12.45	</a:t>
            </a:r>
            <a:r>
              <a:rPr lang="en-US" sz="2000" i="1" dirty="0">
                <a:effectLst/>
                <a:latin typeface="Bahnschrift SemiCondensed" panose="020B0502040204020203" pitchFamily="34" charset="0"/>
                <a:ea typeface="Calibri" panose="020F0502020204030204" pitchFamily="34" charset="0"/>
              </a:rPr>
              <a:t>Clitic climbing and modal ellipsis - Remarks on Manzini &amp; Scheer 2025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914400" indent="457200">
              <a:spcBef>
                <a:spcPts val="600"/>
              </a:spcBef>
              <a:spcAft>
                <a:spcPts val="600"/>
              </a:spcAft>
              <a:buNone/>
            </a:pPr>
            <a:r>
              <a:rPr lang="it-IT" sz="2000" dirty="0">
                <a:solidFill>
                  <a:srgbClr val="C00000"/>
                </a:solidFill>
                <a:effectLst/>
                <a:latin typeface="Bahnschrift SemiCondensed" panose="020B0502040204020203" pitchFamily="34" charset="0"/>
                <a:ea typeface="Calibri" panose="020F0502020204030204" pitchFamily="34" charset="0"/>
              </a:rPr>
              <a:t>	Diego </a:t>
            </a:r>
            <a:r>
              <a:rPr lang="it-IT" sz="2000" dirty="0" err="1">
                <a:solidFill>
                  <a:srgbClr val="C00000"/>
                </a:solidFill>
                <a:effectLst/>
                <a:latin typeface="Bahnschrift SemiCondensed" panose="020B0502040204020203" pitchFamily="34" charset="0"/>
                <a:ea typeface="Calibri" panose="020F0502020204030204" pitchFamily="34" charset="0"/>
              </a:rPr>
              <a:t>Pescarini</a:t>
            </a:r>
            <a:r>
              <a:rPr lang="it-IT" sz="2000" dirty="0">
                <a:solidFill>
                  <a:srgbClr val="C00000"/>
                </a:solidFill>
                <a:effectLst/>
                <a:latin typeface="Bahnschrift SemiCondensed" panose="020B0502040204020203" pitchFamily="34" charset="0"/>
                <a:ea typeface="Calibri" panose="020F0502020204030204" pitchFamily="34" charset="0"/>
              </a:rPr>
              <a:t> </a:t>
            </a:r>
            <a:r>
              <a:rPr lang="it-IT" sz="2000" dirty="0">
                <a:effectLst/>
                <a:latin typeface="Bahnschrift SemiCondensed" panose="020B0502040204020203" pitchFamily="34" charset="0"/>
                <a:ea typeface="Calibri" panose="020F0502020204030204" pitchFamily="34" charset="0"/>
              </a:rPr>
              <a:t>(</a:t>
            </a:r>
            <a:r>
              <a:rPr lang="it-IT" sz="2000" dirty="0">
                <a:solidFill>
                  <a:srgbClr val="000000"/>
                </a:solidFill>
                <a:effectLst/>
                <a:latin typeface="Bahnschrift SemiCondensed" panose="020B0502040204020203" pitchFamily="34" charset="0"/>
                <a:ea typeface="Calibri" panose="020F0502020204030204" pitchFamily="34" charset="0"/>
              </a:rPr>
              <a:t>CNRS, Nizza</a:t>
            </a:r>
            <a:r>
              <a:rPr lang="it-IT" sz="2000" dirty="0">
                <a:effectLst/>
                <a:latin typeface="Bahnschrift SemiCondensed" panose="020B0502040204020203" pitchFamily="34" charset="0"/>
                <a:ea typeface="Calibri" panose="020F0502020204030204" pitchFamily="34" charset="0"/>
              </a:rPr>
              <a:t>)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Bef>
                <a:spcPts val="1200"/>
              </a:spcBef>
              <a:spcAft>
                <a:spcPts val="600"/>
              </a:spcAft>
              <a:buNone/>
            </a:pPr>
            <a:r>
              <a:rPr lang="it-IT" sz="2000" dirty="0">
                <a:effectLst/>
                <a:latin typeface="Bahnschrift SemiCondensed" panose="020B0502040204020203" pitchFamily="34" charset="0"/>
                <a:ea typeface="Calibri" panose="020F0502020204030204" pitchFamily="34" charset="0"/>
              </a:rPr>
              <a:t>12.45 - 14.30	</a:t>
            </a:r>
            <a:r>
              <a:rPr lang="it-IT" sz="2000" b="1" dirty="0">
                <a:effectLst/>
                <a:latin typeface="Bahnschrift SemiCondensed" panose="020B0502040204020203" pitchFamily="34" charset="0"/>
                <a:ea typeface="Calibri" panose="020F0502020204030204" pitchFamily="34" charset="0"/>
              </a:rPr>
              <a:t>Lunch </a:t>
            </a:r>
            <a:r>
              <a:rPr lang="it-IT" sz="2000" b="1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@</a:t>
            </a:r>
            <a:r>
              <a:rPr lang="it-IT" sz="2000" b="1" dirty="0">
                <a:effectLst/>
                <a:latin typeface="Bahnschrift SemiCondensed" panose="020B0502040204020203" pitchFamily="34" charset="0"/>
                <a:ea typeface="Calibri" panose="020F0502020204030204" pitchFamily="34" charset="0"/>
              </a:rPr>
              <a:t> Iuta Bistrot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None/>
            </a:pPr>
            <a:r>
              <a:rPr lang="it-IT" sz="500" dirty="0">
                <a:effectLst/>
                <a:latin typeface="Bahnschrift SemiCondensed" panose="020B0502040204020203" pitchFamily="34" charset="0"/>
                <a:ea typeface="Calibri" panose="020F0502020204030204" pitchFamily="34" charset="0"/>
              </a:rPr>
              <a:t> </a:t>
            </a:r>
            <a:r>
              <a:rPr lang="en-US" sz="2000" dirty="0">
                <a:effectLst/>
                <a:latin typeface="Bahnschrift SemiCondensed" panose="020B0502040204020203" pitchFamily="34" charset="0"/>
                <a:ea typeface="Calibri" panose="020F0502020204030204" pitchFamily="34" charset="0"/>
              </a:rPr>
              <a:t>14.30 - 15.15	</a:t>
            </a:r>
            <a:r>
              <a:rPr lang="en-US" sz="2000" i="1" dirty="0">
                <a:effectLst/>
                <a:latin typeface="Bahnschrift SemiCondensed" panose="020B0502040204020203" pitchFamily="34" charset="0"/>
                <a:ea typeface="Calibri" panose="020F0502020204030204" pitchFamily="34" charset="0"/>
              </a:rPr>
              <a:t>She caused it: Clausal Embedding and Other Things Rita made Us Do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914400" indent="457200">
              <a:spcBef>
                <a:spcPts val="600"/>
              </a:spcBef>
              <a:spcAft>
                <a:spcPts val="600"/>
              </a:spcAft>
              <a:buNone/>
            </a:pPr>
            <a:r>
              <a:rPr lang="it-IT" sz="2000" dirty="0">
                <a:solidFill>
                  <a:srgbClr val="C00000"/>
                </a:solidFill>
                <a:effectLst/>
                <a:latin typeface="Bahnschrift SemiCondensed" panose="020B0502040204020203" pitchFamily="34" charset="0"/>
                <a:ea typeface="Calibri" panose="020F0502020204030204" pitchFamily="34" charset="0"/>
              </a:rPr>
              <a:t>	Paolo Lorusso </a:t>
            </a:r>
            <a:r>
              <a:rPr lang="it-IT" sz="2000" dirty="0">
                <a:effectLst/>
                <a:latin typeface="Bahnschrift SemiCondensed" panose="020B0502040204020203" pitchFamily="34" charset="0"/>
                <a:ea typeface="Calibri" panose="020F0502020204030204" pitchFamily="34" charset="0"/>
              </a:rPr>
              <a:t>(Università di Udine) &amp; </a:t>
            </a:r>
            <a:r>
              <a:rPr lang="it-IT" sz="2000" dirty="0">
                <a:solidFill>
                  <a:srgbClr val="C00000"/>
                </a:solidFill>
                <a:effectLst/>
                <a:latin typeface="Bahnschrift SemiCondensed" panose="020B0502040204020203" pitchFamily="34" charset="0"/>
                <a:ea typeface="Calibri" panose="020F0502020204030204" pitchFamily="34" charset="0"/>
              </a:rPr>
              <a:t>Linda Badan </a:t>
            </a:r>
            <a:r>
              <a:rPr lang="it-IT" sz="2000" dirty="0">
                <a:effectLst/>
                <a:latin typeface="Bahnschrift SemiCondensed" panose="020B0502040204020203" pitchFamily="34" charset="0"/>
                <a:ea typeface="Calibri" panose="020F0502020204030204" pitchFamily="34" charset="0"/>
              </a:rPr>
              <a:t>(Università di Padova)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2000" dirty="0">
                <a:effectLst/>
                <a:latin typeface="Bahnschrift SemiCondensed" panose="020B0502040204020203" pitchFamily="34" charset="0"/>
                <a:ea typeface="Calibri" panose="020F0502020204030204" pitchFamily="34" charset="0"/>
              </a:rPr>
              <a:t>15.15 - 16.00	</a:t>
            </a:r>
            <a:r>
              <a:rPr lang="en-US" sz="2000" i="1" dirty="0">
                <a:effectLst/>
                <a:latin typeface="Bahnschrift SemiCondensed" panose="020B0502040204020203" pitchFamily="34" charset="0"/>
                <a:ea typeface="Calibri" panose="020F0502020204030204" pitchFamily="34" charset="0"/>
              </a:rPr>
              <a:t>Nomen omen, or something else? On impersonal ‘</a:t>
            </a:r>
            <a:r>
              <a:rPr lang="en-US" sz="2000" i="1" dirty="0" err="1">
                <a:effectLst/>
                <a:latin typeface="Bahnschrift SemiCondensed" panose="020B0502040204020203" pitchFamily="34" charset="0"/>
                <a:ea typeface="Calibri" panose="020F0502020204030204" pitchFamily="34" charset="0"/>
              </a:rPr>
              <a:t>si</a:t>
            </a:r>
            <a:r>
              <a:rPr lang="en-US" sz="2000" i="1" dirty="0">
                <a:effectLst/>
                <a:latin typeface="Bahnschrift SemiCondensed" panose="020B0502040204020203" pitchFamily="34" charset="0"/>
                <a:ea typeface="Calibri" panose="020F0502020204030204" pitchFamily="34" charset="0"/>
              </a:rPr>
              <a:t>’ in Italian restructuring sentences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914400" indent="457200">
              <a:spcBef>
                <a:spcPts val="600"/>
              </a:spcBef>
              <a:spcAft>
                <a:spcPts val="600"/>
              </a:spcAft>
              <a:buNone/>
            </a:pPr>
            <a:r>
              <a:rPr lang="it-IT" sz="2000" dirty="0">
                <a:solidFill>
                  <a:srgbClr val="C00000"/>
                </a:solidFill>
                <a:effectLst/>
                <a:latin typeface="Bahnschrift SemiCondensed" panose="020B0502040204020203" pitchFamily="34" charset="0"/>
                <a:ea typeface="Calibri" panose="020F0502020204030204" pitchFamily="34" charset="0"/>
              </a:rPr>
              <a:t>	Elisa Di Domenico </a:t>
            </a:r>
            <a:r>
              <a:rPr lang="it-IT" sz="2000" dirty="0">
                <a:effectLst/>
                <a:latin typeface="Bahnschrift SemiCondensed" panose="020B0502040204020203" pitchFamily="34" charset="0"/>
                <a:ea typeface="Calibri" panose="020F0502020204030204" pitchFamily="34" charset="0"/>
              </a:rPr>
              <a:t>(Università per Stranieri di Perugia)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2000" dirty="0">
                <a:effectLst/>
                <a:latin typeface="Bahnschrift SemiCondensed" panose="020B0502040204020203" pitchFamily="34" charset="0"/>
                <a:ea typeface="Calibri" panose="020F0502020204030204" pitchFamily="34" charset="0"/>
              </a:rPr>
              <a:t>16.00 - 16.45	</a:t>
            </a:r>
            <a:r>
              <a:rPr lang="en-US" sz="2000" i="1" dirty="0">
                <a:effectLst/>
                <a:latin typeface="Bahnschrift SemiCondensed" panose="020B0502040204020203" pitchFamily="34" charset="0"/>
                <a:ea typeface="Calibri" panose="020F0502020204030204" pitchFamily="34" charset="0"/>
              </a:rPr>
              <a:t>RM, locality, and the box approach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914400" indent="45720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000" dirty="0">
                <a:solidFill>
                  <a:srgbClr val="C00000"/>
                </a:solidFill>
                <a:effectLst/>
                <a:latin typeface="Bahnschrift SemiCondensed" panose="020B0502040204020203" pitchFamily="34" charset="0"/>
                <a:ea typeface="Calibri" panose="020F0502020204030204" pitchFamily="34" charset="0"/>
              </a:rPr>
              <a:t>	Anna </a:t>
            </a:r>
            <a:r>
              <a:rPr lang="en-US" sz="2000" dirty="0" err="1">
                <a:solidFill>
                  <a:srgbClr val="C00000"/>
                </a:solidFill>
                <a:effectLst/>
                <a:latin typeface="Bahnschrift SemiCondensed" panose="020B0502040204020203" pitchFamily="34" charset="0"/>
                <a:ea typeface="Calibri" panose="020F0502020204030204" pitchFamily="34" charset="0"/>
              </a:rPr>
              <a:t>Roussou</a:t>
            </a:r>
            <a:r>
              <a:rPr lang="en-US" sz="2000" dirty="0">
                <a:solidFill>
                  <a:srgbClr val="C00000"/>
                </a:solidFill>
                <a:effectLst/>
                <a:latin typeface="Bahnschrift SemiCondensed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US" sz="2000" dirty="0">
                <a:effectLst/>
                <a:latin typeface="Bahnschrift SemiCondensed" panose="020B0502040204020203" pitchFamily="34" charset="0"/>
                <a:ea typeface="Calibri" panose="020F0502020204030204" pitchFamily="34" charset="0"/>
              </a:rPr>
              <a:t>(University of Patras)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6355080" algn="l"/>
              </a:tabLst>
            </a:pPr>
            <a:r>
              <a:rPr lang="en-US" sz="2000" dirty="0">
                <a:effectLst/>
                <a:latin typeface="Bahnschrift SemiCondensed" panose="020B0502040204020203" pitchFamily="34" charset="0"/>
                <a:ea typeface="Calibri" panose="020F0502020204030204" pitchFamily="34" charset="0"/>
              </a:rPr>
              <a:t>16.45 - 17.00		</a:t>
            </a:r>
            <a:r>
              <a:rPr lang="en-US" sz="2000" b="1" dirty="0">
                <a:effectLst/>
                <a:latin typeface="Bahnschrift SemiCondensed" panose="020B0502040204020203" pitchFamily="34" charset="0"/>
                <a:ea typeface="Calibri" panose="020F0502020204030204" pitchFamily="34" charset="0"/>
              </a:rPr>
              <a:t>Coffee break</a:t>
            </a:r>
            <a:r>
              <a:rPr lang="en-US" sz="2000" i="1" dirty="0">
                <a:effectLst/>
                <a:latin typeface="Bahnschrift SemiCondensed" panose="020B0502040204020203" pitchFamily="34" charset="0"/>
                <a:ea typeface="Calibri" panose="020F0502020204030204" pitchFamily="34" charset="0"/>
              </a:rPr>
              <a:t>	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2000" dirty="0">
                <a:effectLst/>
                <a:latin typeface="Bahnschrift SemiCondensed" panose="020B0502040204020203" pitchFamily="34" charset="0"/>
                <a:ea typeface="Calibri" panose="020F0502020204030204" pitchFamily="34" charset="0"/>
              </a:rPr>
              <a:t>17.00 - 17.45	</a:t>
            </a:r>
            <a:r>
              <a:rPr lang="en-US" sz="2000" i="1" dirty="0">
                <a:effectLst/>
                <a:latin typeface="Bahnschrift SemiCondensed" panose="020B0502040204020203" pitchFamily="34" charset="0"/>
                <a:ea typeface="Calibri" panose="020F0502020204030204" pitchFamily="34" charset="0"/>
              </a:rPr>
              <a:t>Reduced structures and ergativity</a:t>
            </a:r>
            <a:endParaRPr lang="it-IT" sz="2000" i="1" dirty="0">
              <a:solidFill>
                <a:srgbClr val="C00000"/>
              </a:solidFill>
              <a:latin typeface="Bahnschrift SemiCondensed" panose="020B0502040204020203" pitchFamily="34" charset="0"/>
              <a:ea typeface="Calibri" panose="020F050202020403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None/>
            </a:pPr>
            <a:r>
              <a:rPr lang="it-IT" sz="2000" i="1" dirty="0">
                <a:solidFill>
                  <a:srgbClr val="C00000"/>
                </a:solidFill>
                <a:effectLst/>
                <a:latin typeface="Bahnschrift SemiCondensed" panose="020B0502040204020203" pitchFamily="34" charset="0"/>
                <a:ea typeface="Calibri" panose="020F0502020204030204" pitchFamily="34" charset="0"/>
              </a:rPr>
              <a:t>		</a:t>
            </a:r>
            <a:r>
              <a:rPr lang="it-IT" sz="2000" dirty="0">
                <a:solidFill>
                  <a:srgbClr val="C00000"/>
                </a:solidFill>
                <a:effectLst/>
                <a:latin typeface="Bahnschrift SemiCondensed" panose="020B0502040204020203" pitchFamily="34" charset="0"/>
                <a:ea typeface="Calibri" panose="020F0502020204030204" pitchFamily="34" charset="0"/>
              </a:rPr>
              <a:t>Caterina Donati </a:t>
            </a:r>
            <a:r>
              <a:rPr lang="it-IT" sz="2000" dirty="0">
                <a:solidFill>
                  <a:srgbClr val="000000"/>
                </a:solidFill>
                <a:effectLst/>
                <a:latin typeface="Bahnschrift SemiCondensed" panose="020B0502040204020203" pitchFamily="34" charset="0"/>
                <a:ea typeface="Calibri" panose="020F0502020204030204" pitchFamily="34" charset="0"/>
              </a:rPr>
              <a:t>(Université Paris </a:t>
            </a:r>
            <a:r>
              <a:rPr lang="it-IT" sz="2000" dirty="0" err="1">
                <a:solidFill>
                  <a:srgbClr val="000000"/>
                </a:solidFill>
                <a:effectLst/>
                <a:latin typeface="Bahnschrift SemiCondensed" panose="020B0502040204020203" pitchFamily="34" charset="0"/>
                <a:ea typeface="Calibri" panose="020F0502020204030204" pitchFamily="34" charset="0"/>
              </a:rPr>
              <a:t>Cité</a:t>
            </a:r>
            <a:r>
              <a:rPr lang="it-IT" sz="2000" dirty="0">
                <a:solidFill>
                  <a:srgbClr val="000000"/>
                </a:solidFill>
                <a:effectLst/>
                <a:latin typeface="Bahnschrift SemiCondensed" panose="020B0502040204020203" pitchFamily="34" charset="0"/>
                <a:ea typeface="Calibri" panose="020F0502020204030204" pitchFamily="34" charset="0"/>
              </a:rPr>
              <a:t>)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id="{208F976D-CC6A-5240-1EFD-3F81718DCF43}"/>
              </a:ext>
            </a:extLst>
          </p:cNvPr>
          <p:cNvSpPr/>
          <p:nvPr/>
        </p:nvSpPr>
        <p:spPr>
          <a:xfrm>
            <a:off x="9762790" y="851644"/>
            <a:ext cx="1337187" cy="120936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>
                <a:solidFill>
                  <a:schemeClr val="bg1"/>
                </a:solidFill>
                <a:latin typeface="Britannic Bold" panose="020B0903060703020204" pitchFamily="34" charset="0"/>
              </a:rPr>
              <a:t>2026</a:t>
            </a:r>
            <a:endParaRPr lang="en-US" sz="2400" b="1" dirty="0">
              <a:solidFill>
                <a:schemeClr val="bg1"/>
              </a:solidFill>
              <a:latin typeface="Britannic Bold" panose="020B0903060703020204" pitchFamily="34" charset="0"/>
            </a:endParaRPr>
          </a:p>
        </p:txBody>
      </p:sp>
      <p:pic>
        <p:nvPicPr>
          <p:cNvPr id="5" name="Elemento grafico 4" descr="Lente di ingrandimento con riempimento a tinta unita">
            <a:extLst>
              <a:ext uri="{FF2B5EF4-FFF2-40B4-BE49-F238E27FC236}">
                <a16:creationId xmlns:a16="http://schemas.microsoft.com/office/drawing/2014/main" id="{078D35E8-092B-4253-959D-AB1C7B89B0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869408">
            <a:off x="9492956" y="165545"/>
            <a:ext cx="2308597" cy="2220475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145560B7-B2AC-7209-946E-2D4985AD2057}"/>
              </a:ext>
            </a:extLst>
          </p:cNvPr>
          <p:cNvSpPr txBox="1"/>
          <p:nvPr/>
        </p:nvSpPr>
        <p:spPr>
          <a:xfrm>
            <a:off x="1760616" y="159391"/>
            <a:ext cx="7237032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000" b="1" dirty="0">
                <a:latin typeface="Britannic Bold" panose="020B0903060703020204" pitchFamily="34" charset="0"/>
              </a:rPr>
              <a:t>Controlling the Field: Why Rita is the Ultimate Antecedent</a:t>
            </a:r>
            <a:endParaRPr lang="en-US" sz="2000" dirty="0">
              <a:latin typeface="Britannic Bold" panose="020B0903060703020204" pitchFamily="34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9227CFC9-A943-4371-6919-C1676A48920A}"/>
              </a:ext>
            </a:extLst>
          </p:cNvPr>
          <p:cNvSpPr txBox="1"/>
          <p:nvPr/>
        </p:nvSpPr>
        <p:spPr>
          <a:xfrm>
            <a:off x="1760616" y="1138134"/>
            <a:ext cx="7442377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2000" b="1" dirty="0">
                <a:latin typeface="Britannic Bold" panose="020B0903060703020204" pitchFamily="34" charset="0"/>
              </a:rPr>
              <a:t>No Ellipsis Required: A Full Disclosure on </a:t>
            </a:r>
            <a:r>
              <a:rPr lang="en-US" sz="2000" b="1" dirty="0">
                <a:solidFill>
                  <a:srgbClr val="FF0000"/>
                </a:solidFill>
                <a:latin typeface="Britannic Bold" panose="020B0903060703020204" pitchFamily="34" charset="0"/>
              </a:rPr>
              <a:t>R</a:t>
            </a:r>
            <a:r>
              <a:rPr lang="en-US" sz="2000" b="1" dirty="0">
                <a:latin typeface="Britannic Bold" panose="020B0903060703020204" pitchFamily="34" charset="0"/>
              </a:rPr>
              <a:t> Genius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2EA9D97-9C73-8914-E554-FB67A2CF5E47}"/>
              </a:ext>
            </a:extLst>
          </p:cNvPr>
          <p:cNvSpPr txBox="1"/>
          <p:nvPr/>
        </p:nvSpPr>
        <p:spPr>
          <a:xfrm>
            <a:off x="1760616" y="2547430"/>
            <a:ext cx="7442377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000" b="1" dirty="0">
                <a:solidFill>
                  <a:srgbClr val="FF0000"/>
                </a:solidFill>
                <a:highlight>
                  <a:srgbClr val="FFFF00"/>
                </a:highlight>
                <a:latin typeface="Britannic Bold" panose="020B0903060703020204" pitchFamily="34" charset="0"/>
              </a:rPr>
              <a:t>R</a:t>
            </a:r>
            <a:r>
              <a:rPr lang="en-US" sz="2000" b="1" dirty="0">
                <a:highlight>
                  <a:srgbClr val="FFFF00"/>
                </a:highlight>
                <a:latin typeface="Britannic Bold" panose="020B0903060703020204" pitchFamily="34" charset="0"/>
              </a:rPr>
              <a:t>-Causative: Making Us All Better Linguists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FFD8011-38D8-63D5-6356-78B660CFD8C3}"/>
              </a:ext>
            </a:extLst>
          </p:cNvPr>
          <p:cNvSpPr txBox="1"/>
          <p:nvPr/>
        </p:nvSpPr>
        <p:spPr>
          <a:xfrm>
            <a:off x="1760616" y="3556616"/>
            <a:ext cx="8886638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000" b="1" dirty="0">
                <a:highlight>
                  <a:srgbClr val="FFFF00"/>
                </a:highlight>
                <a:latin typeface="Britannic Bold" panose="020B0903060703020204" pitchFamily="34" charset="0"/>
              </a:rPr>
              <a:t>Nomen Omen: Why 'Rita' translates to 'Syntax' in every language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315B9A9-DA48-B6BF-33DB-38E4CDD98FF2}"/>
              </a:ext>
            </a:extLst>
          </p:cNvPr>
          <p:cNvSpPr txBox="1"/>
          <p:nvPr/>
        </p:nvSpPr>
        <p:spPr>
          <a:xfrm>
            <a:off x="1760616" y="4586319"/>
            <a:ext cx="8549588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000" b="1" dirty="0">
                <a:highlight>
                  <a:srgbClr val="FFFF00"/>
                </a:highlight>
                <a:latin typeface="Britannic Bold" panose="020B0903060703020204" pitchFamily="34" charset="0"/>
              </a:rPr>
              <a:t>Thinking Outside the Box:  Defining the Domain of </a:t>
            </a:r>
            <a:r>
              <a:rPr lang="en-US" sz="2000" b="1" dirty="0">
                <a:solidFill>
                  <a:srgbClr val="FF0000"/>
                </a:solidFill>
                <a:highlight>
                  <a:srgbClr val="FFFF00"/>
                </a:highlight>
                <a:latin typeface="Britannic Bold" panose="020B0903060703020204" pitchFamily="34" charset="0"/>
              </a:rPr>
              <a:t>R</a:t>
            </a:r>
            <a:r>
              <a:rPr lang="en-US" sz="2000" b="1" dirty="0">
                <a:highlight>
                  <a:srgbClr val="FFFF00"/>
                </a:highlight>
                <a:latin typeface="Britannic Bold" panose="020B0903060703020204" pitchFamily="34" charset="0"/>
              </a:rPr>
              <a:t>-Brilliance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D8852B63-67F4-BA55-8641-4327AB08222B}"/>
              </a:ext>
            </a:extLst>
          </p:cNvPr>
          <p:cNvSpPr txBox="1"/>
          <p:nvPr/>
        </p:nvSpPr>
        <p:spPr>
          <a:xfrm>
            <a:off x="1760616" y="5975098"/>
            <a:ext cx="8362775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000" b="1" dirty="0">
                <a:highlight>
                  <a:srgbClr val="FFFF00"/>
                </a:highlight>
                <a:latin typeface="Britannic Bold" panose="020B0903060703020204" pitchFamily="34" charset="0"/>
              </a:rPr>
              <a:t>Maximal Projections, Not Reduced Structures: The Full Scale of </a:t>
            </a:r>
            <a:r>
              <a:rPr lang="en-US" sz="2000" b="1" dirty="0">
                <a:solidFill>
                  <a:srgbClr val="FF0000"/>
                </a:solidFill>
                <a:highlight>
                  <a:srgbClr val="FFFF00"/>
                </a:highlight>
                <a:latin typeface="Britannic Bold" panose="020B0903060703020204" pitchFamily="34" charset="0"/>
              </a:rPr>
              <a:t>R</a:t>
            </a:r>
            <a:r>
              <a:rPr lang="en-US" sz="2000" b="1" dirty="0">
                <a:highlight>
                  <a:srgbClr val="FFFF00"/>
                </a:highlight>
                <a:latin typeface="Britannic Bold" panose="020B0903060703020204" pitchFamily="34" charset="0"/>
              </a:rPr>
              <a:t>-Work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241D66BF-6450-F185-BF3A-EDBFF8120E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35" t="1578" r="7235" b="6738"/>
          <a:stretch>
            <a:fillRect/>
          </a:stretch>
        </p:blipFill>
        <p:spPr>
          <a:xfrm>
            <a:off x="10476250" y="4890250"/>
            <a:ext cx="1715749" cy="1967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293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91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332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73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134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175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880</TotalTime>
  <Words>342</Words>
  <Application>Microsoft Office PowerPoint</Application>
  <PresentationFormat>Widescreen</PresentationFormat>
  <Paragraphs>44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9" baseType="lpstr">
      <vt:lpstr>Aptos</vt:lpstr>
      <vt:lpstr>Aptos Display</vt:lpstr>
      <vt:lpstr>Arial</vt:lpstr>
      <vt:lpstr>Arial Narrow</vt:lpstr>
      <vt:lpstr>Bahnschrift SemiCondensed</vt:lpstr>
      <vt:lpstr>Blackadder ITC</vt:lpstr>
      <vt:lpstr>Britannic Bold</vt:lpstr>
      <vt:lpstr>Broadway</vt:lpstr>
      <vt:lpstr>Calibri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francesca.foppolo@unimib.it</dc:creator>
  <cp:lastModifiedBy>francesca.foppolo@unimib.it</cp:lastModifiedBy>
  <cp:revision>1</cp:revision>
  <dcterms:created xsi:type="dcterms:W3CDTF">2026-05-14T15:21:48Z</dcterms:created>
  <dcterms:modified xsi:type="dcterms:W3CDTF">2026-05-15T06:02:33Z</dcterms:modified>
</cp:coreProperties>
</file>